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470c6203b54e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675e1f4f0f4cb0"/>
  </p:sldMasterIdLst>
  <p:sldIdLst>
    <p:sldId xmlns:r="http://schemas.openxmlformats.org/officeDocument/2006/relationships" id="256" r:id="R1f69841a130a4e93"/>
    <p:sldId xmlns:r="http://schemas.openxmlformats.org/officeDocument/2006/relationships" id="257" r:id="R08e49e29b27d4bee"/>
    <p:sldId xmlns:r="http://schemas.openxmlformats.org/officeDocument/2006/relationships" id="258" r:id="Rdeefb477826240d1"/>
    <p:sldId xmlns:r="http://schemas.openxmlformats.org/officeDocument/2006/relationships" id="259" r:id="R088691b8609047b0"/>
    <p:sldId xmlns:r="http://schemas.openxmlformats.org/officeDocument/2006/relationships" id="260" r:id="Rb1ade1602fd2422a"/>
    <p:sldId xmlns:r="http://schemas.openxmlformats.org/officeDocument/2006/relationships" id="261" r:id="R1622e50d85de4a31"/>
    <p:sldId xmlns:r="http://schemas.openxmlformats.org/officeDocument/2006/relationships" id="262" r:id="R2421fa8b373748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675e1f4f0f4cb0" /><Relationship Type="http://schemas.openxmlformats.org/officeDocument/2006/relationships/slide" Target="/ppt/slides/slide1.xml" Id="R1f69841a130a4e93" /><Relationship Type="http://schemas.openxmlformats.org/officeDocument/2006/relationships/slide" Target="/ppt/slides/slide2.xml" Id="R08e49e29b27d4bee" /><Relationship Type="http://schemas.openxmlformats.org/officeDocument/2006/relationships/slide" Target="/ppt/slides/slide3.xml" Id="Rdeefb477826240d1" /><Relationship Type="http://schemas.openxmlformats.org/officeDocument/2006/relationships/slide" Target="/ppt/slides/slide4.xml" Id="R088691b8609047b0" /><Relationship Type="http://schemas.openxmlformats.org/officeDocument/2006/relationships/slide" Target="/ppt/slides/slide5.xml" Id="Rb1ade1602fd2422a" /><Relationship Type="http://schemas.openxmlformats.org/officeDocument/2006/relationships/slide" Target="/ppt/slides/slide6.xml" Id="R1622e50d85de4a31" /><Relationship Type="http://schemas.openxmlformats.org/officeDocument/2006/relationships/slide" Target="/ppt/slides/slide7.xml" Id="R2421fa8b373748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9771088d744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25bb0289d4e27" /><Relationship Type="http://schemas.openxmlformats.org/officeDocument/2006/relationships/theme" Target="/ppt/slideMasters/theme/theme1.xml" Id="Rd1900cf51db94a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e25bb0289d4e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6aed51f6246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3f19dd37c4b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66ff3d1a244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3b17231184d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70b493b4a45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8d9cb911c42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0e951a58a4f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 HOLDING AS ble etablert [år] og holder til i Straumen.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11 034 255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63 002 913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72 687 324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CANNAT HELLAND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JOHAN HELLAND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8226 Straumen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69 71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 HOLDING AS</a:t>
            </a:r>
          </a:p>
        </p:txBody>
      </p:sp>
    </p:spTree>
  </p:cSld>
  <p:clrMapOvr>
    <a:masterClrMapping xmlns:a="http://schemas.openxmlformats.org/drawingml/2006/main"/>
  </p:clrMapOvr>
</p:sld>
</file>