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8eaa9146740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8073b4fcf046cb"/>
  </p:sldMasterIdLst>
  <p:sldIdLst>
    <p:sldId xmlns:r="http://schemas.openxmlformats.org/officeDocument/2006/relationships" id="256" r:id="Rdac46f97046e413c"/>
    <p:sldId xmlns:r="http://schemas.openxmlformats.org/officeDocument/2006/relationships" id="257" r:id="R8863101a46034cf1"/>
    <p:sldId xmlns:r="http://schemas.openxmlformats.org/officeDocument/2006/relationships" id="258" r:id="Rdaec9163c252473b"/>
    <p:sldId xmlns:r="http://schemas.openxmlformats.org/officeDocument/2006/relationships" id="259" r:id="Re61b1907b5274466"/>
    <p:sldId xmlns:r="http://schemas.openxmlformats.org/officeDocument/2006/relationships" id="260" r:id="Ra2f560670be94f50"/>
    <p:sldId xmlns:r="http://schemas.openxmlformats.org/officeDocument/2006/relationships" id="261" r:id="R9ff053a0f564424b"/>
    <p:sldId xmlns:r="http://schemas.openxmlformats.org/officeDocument/2006/relationships" id="262" r:id="R9d86699e71bd49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8073b4fcf046cb" /><Relationship Type="http://schemas.openxmlformats.org/officeDocument/2006/relationships/slide" Target="/ppt/slides/slide1.xml" Id="Rdac46f97046e413c" /><Relationship Type="http://schemas.openxmlformats.org/officeDocument/2006/relationships/slide" Target="/ppt/slides/slide2.xml" Id="R8863101a46034cf1" /><Relationship Type="http://schemas.openxmlformats.org/officeDocument/2006/relationships/slide" Target="/ppt/slides/slide3.xml" Id="Rdaec9163c252473b" /><Relationship Type="http://schemas.openxmlformats.org/officeDocument/2006/relationships/slide" Target="/ppt/slides/slide4.xml" Id="Re61b1907b5274466" /><Relationship Type="http://schemas.openxmlformats.org/officeDocument/2006/relationships/slide" Target="/ppt/slides/slide5.xml" Id="Ra2f560670be94f50" /><Relationship Type="http://schemas.openxmlformats.org/officeDocument/2006/relationships/slide" Target="/ppt/slides/slide6.xml" Id="R9ff053a0f564424b" /><Relationship Type="http://schemas.openxmlformats.org/officeDocument/2006/relationships/slide" Target="/ppt/slides/slide7.xml" Id="R9d86699e71bd49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e39cc4a8d4a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dc73e86cf4734" /><Relationship Type="http://schemas.openxmlformats.org/officeDocument/2006/relationships/theme" Target="/ppt/slideMasters/theme/theme1.xml" Id="R71c3f8df72f34c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dc73e86cf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8c5b56073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6c771ef2b43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ba4dd6152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7e317a2a34d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d86b6bb2343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0ebe1185449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d3f22ca584d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BJØRKEHAGEN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30 690 141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118 711 251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132 738 234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 ARNSTEIN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989 071 289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BJØRKEHAGEN AS</a:t>
            </a:r>
          </a:p>
        </p:txBody>
      </p:sp>
    </p:spTree>
  </p:cSld>
  <p:clrMapOvr>
    <a:masterClrMapping xmlns:a="http://schemas.openxmlformats.org/drawingml/2006/main"/>
  </p:clrMapOvr>
</p:sld>
</file>