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eb005b4f3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ff142513e4127"/>
  </p:sldMasterIdLst>
  <p:sldIdLst>
    <p:sldId xmlns:r="http://schemas.openxmlformats.org/officeDocument/2006/relationships" id="256" r:id="Rcf83625951b84af9"/>
    <p:sldId xmlns:r="http://schemas.openxmlformats.org/officeDocument/2006/relationships" id="257" r:id="R2199622e3d8140a9"/>
    <p:sldId xmlns:r="http://schemas.openxmlformats.org/officeDocument/2006/relationships" id="258" r:id="Rdf2c158fc2834f24"/>
    <p:sldId xmlns:r="http://schemas.openxmlformats.org/officeDocument/2006/relationships" id="259" r:id="Rba4cf850829c471d"/>
    <p:sldId xmlns:r="http://schemas.openxmlformats.org/officeDocument/2006/relationships" id="260" r:id="R393a930e35dd409d"/>
    <p:sldId xmlns:r="http://schemas.openxmlformats.org/officeDocument/2006/relationships" id="261" r:id="Re4f438d69910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ff142513e4127" /><Relationship Type="http://schemas.openxmlformats.org/officeDocument/2006/relationships/slide" Target="/ppt/slides/slide1.xml" Id="Rcf83625951b84af9" /><Relationship Type="http://schemas.openxmlformats.org/officeDocument/2006/relationships/slide" Target="/ppt/slides/slide2.xml" Id="R2199622e3d8140a9" /><Relationship Type="http://schemas.openxmlformats.org/officeDocument/2006/relationships/slide" Target="/ppt/slides/slide3.xml" Id="Rdf2c158fc2834f24" /><Relationship Type="http://schemas.openxmlformats.org/officeDocument/2006/relationships/slide" Target="/ppt/slides/slide4.xml" Id="Rba4cf850829c471d" /><Relationship Type="http://schemas.openxmlformats.org/officeDocument/2006/relationships/slide" Target="/ppt/slides/slide5.xml" Id="R393a930e35dd409d" /><Relationship Type="http://schemas.openxmlformats.org/officeDocument/2006/relationships/slide" Target="/ppt/slides/slide6.xml" Id="Re4f438d69910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0aaf0e524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2a6e57254ce1" /><Relationship Type="http://schemas.openxmlformats.org/officeDocument/2006/relationships/theme" Target="/ppt/slideMasters/theme/theme1.xml" Id="R70d55f2b3968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22a6e5725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3dfd974d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4d957efb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7360e9556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d20164e4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5f61eea6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02664d2a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