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bd52f7309b4a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91a188459342cb"/>
  </p:sldMasterIdLst>
  <p:sldIdLst>
    <p:sldId xmlns:r="http://schemas.openxmlformats.org/officeDocument/2006/relationships" id="256" r:id="R06c29db1241f440a"/>
    <p:sldId xmlns:r="http://schemas.openxmlformats.org/officeDocument/2006/relationships" id="257" r:id="R8e375d6e7db84e58"/>
    <p:sldId xmlns:r="http://schemas.openxmlformats.org/officeDocument/2006/relationships" id="258" r:id="R66c6520443654aef"/>
    <p:sldId xmlns:r="http://schemas.openxmlformats.org/officeDocument/2006/relationships" id="259" r:id="Ra0e6232535324458"/>
    <p:sldId xmlns:r="http://schemas.openxmlformats.org/officeDocument/2006/relationships" id="260" r:id="Rd709fe6ac4d640b3"/>
    <p:sldId xmlns:r="http://schemas.openxmlformats.org/officeDocument/2006/relationships" id="261" r:id="R60368899c0d14c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91a188459342cb" /><Relationship Type="http://schemas.openxmlformats.org/officeDocument/2006/relationships/slide" Target="/ppt/slides/slide1.xml" Id="R06c29db1241f440a" /><Relationship Type="http://schemas.openxmlformats.org/officeDocument/2006/relationships/slide" Target="/ppt/slides/slide2.xml" Id="R8e375d6e7db84e58" /><Relationship Type="http://schemas.openxmlformats.org/officeDocument/2006/relationships/slide" Target="/ppt/slides/slide3.xml" Id="R66c6520443654aef" /><Relationship Type="http://schemas.openxmlformats.org/officeDocument/2006/relationships/slide" Target="/ppt/slides/slide4.xml" Id="Ra0e6232535324458" /><Relationship Type="http://schemas.openxmlformats.org/officeDocument/2006/relationships/slide" Target="/ppt/slides/slide5.xml" Id="Rd709fe6ac4d640b3" /><Relationship Type="http://schemas.openxmlformats.org/officeDocument/2006/relationships/slide" Target="/ppt/slides/slide6.xml" Id="R60368899c0d14c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9cc5ce53994c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5ee40a21f428e" /><Relationship Type="http://schemas.openxmlformats.org/officeDocument/2006/relationships/theme" Target="/ppt/slideMasters/theme/theme1.xml" Id="R1962b80122af40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f5ee40a21f42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bac1fb1d447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459f27c0a4c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cfb9f979545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3ac5f8c6c4a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525ce5f794a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678d16e9e40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ABETOR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ABETOR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1 926 894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2 400 813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Velliveien 25B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84 23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989 070 495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