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02d8a408a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5deb4ab304a6f"/>
  </p:sldMasterIdLst>
  <p:sldIdLst>
    <p:sldId xmlns:r="http://schemas.openxmlformats.org/officeDocument/2006/relationships" id="256" r:id="R1df8557862d74c2d"/>
    <p:sldId xmlns:r="http://schemas.openxmlformats.org/officeDocument/2006/relationships" id="257" r:id="R0cdadf83f3b8412a"/>
    <p:sldId xmlns:r="http://schemas.openxmlformats.org/officeDocument/2006/relationships" id="258" r:id="Rbd2fcaedad3c4761"/>
    <p:sldId xmlns:r="http://schemas.openxmlformats.org/officeDocument/2006/relationships" id="259" r:id="Rd9cce4c465584708"/>
    <p:sldId xmlns:r="http://schemas.openxmlformats.org/officeDocument/2006/relationships" id="260" r:id="Reed2bf937b094cb7"/>
    <p:sldId xmlns:r="http://schemas.openxmlformats.org/officeDocument/2006/relationships" id="261" r:id="Rd39f46de3cd541b7"/>
    <p:sldId xmlns:r="http://schemas.openxmlformats.org/officeDocument/2006/relationships" id="262" r:id="R570c8983f704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5deb4ab304a6f" /><Relationship Type="http://schemas.openxmlformats.org/officeDocument/2006/relationships/slide" Target="/ppt/slides/slide1.xml" Id="R1df8557862d74c2d" /><Relationship Type="http://schemas.openxmlformats.org/officeDocument/2006/relationships/slide" Target="/ppt/slides/slide2.xml" Id="R0cdadf83f3b8412a" /><Relationship Type="http://schemas.openxmlformats.org/officeDocument/2006/relationships/slide" Target="/ppt/slides/slide3.xml" Id="Rbd2fcaedad3c4761" /><Relationship Type="http://schemas.openxmlformats.org/officeDocument/2006/relationships/slide" Target="/ppt/slides/slide4.xml" Id="Rd9cce4c465584708" /><Relationship Type="http://schemas.openxmlformats.org/officeDocument/2006/relationships/slide" Target="/ppt/slides/slide5.xml" Id="Reed2bf937b094cb7" /><Relationship Type="http://schemas.openxmlformats.org/officeDocument/2006/relationships/slide" Target="/ppt/slides/slide6.xml" Id="Rd39f46de3cd541b7" /><Relationship Type="http://schemas.openxmlformats.org/officeDocument/2006/relationships/slide" Target="/ppt/slides/slide7.xml" Id="R570c8983f704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0c5c41a73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96756d7845dc" /><Relationship Type="http://schemas.openxmlformats.org/officeDocument/2006/relationships/theme" Target="/ppt/slideMasters/theme/theme1.xml" Id="Rc79a22496394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d96756d78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3d7fe978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046a3068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a73b0ff8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4ce1ec65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30b621cc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07cb15e6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9bee6787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NOTEVARP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INGVAR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NOTEVARP AS</a:t>
            </a:r>
          </a:p>
        </p:txBody>
      </p:sp>
    </p:spTree>
  </p:cSld>
  <p:clrMapOvr>
    <a:masterClrMapping xmlns:a="http://schemas.openxmlformats.org/drawingml/2006/main"/>
  </p:clrMapOvr>
</p:sld>
</file>