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c33f622e6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aff4fcbcd4f10"/>
  </p:sldMasterIdLst>
  <p:sldIdLst>
    <p:sldId xmlns:r="http://schemas.openxmlformats.org/officeDocument/2006/relationships" id="256" r:id="Rb0baa4fce7824560"/>
    <p:sldId xmlns:r="http://schemas.openxmlformats.org/officeDocument/2006/relationships" id="257" r:id="R7db2ddedb7174161"/>
    <p:sldId xmlns:r="http://schemas.openxmlformats.org/officeDocument/2006/relationships" id="258" r:id="R5ec98c041c734731"/>
    <p:sldId xmlns:r="http://schemas.openxmlformats.org/officeDocument/2006/relationships" id="259" r:id="R9da93294b1a34e72"/>
    <p:sldId xmlns:r="http://schemas.openxmlformats.org/officeDocument/2006/relationships" id="260" r:id="R12b9cbba062049f3"/>
    <p:sldId xmlns:r="http://schemas.openxmlformats.org/officeDocument/2006/relationships" id="261" r:id="Rdb61c5b0171f4ed0"/>
    <p:sldId xmlns:r="http://schemas.openxmlformats.org/officeDocument/2006/relationships" id="262" r:id="R222975066601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aff4fcbcd4f10" /><Relationship Type="http://schemas.openxmlformats.org/officeDocument/2006/relationships/slide" Target="/ppt/slides/slide1.xml" Id="Rb0baa4fce7824560" /><Relationship Type="http://schemas.openxmlformats.org/officeDocument/2006/relationships/slide" Target="/ppt/slides/slide2.xml" Id="R7db2ddedb7174161" /><Relationship Type="http://schemas.openxmlformats.org/officeDocument/2006/relationships/slide" Target="/ppt/slides/slide3.xml" Id="R5ec98c041c734731" /><Relationship Type="http://schemas.openxmlformats.org/officeDocument/2006/relationships/slide" Target="/ppt/slides/slide4.xml" Id="R9da93294b1a34e72" /><Relationship Type="http://schemas.openxmlformats.org/officeDocument/2006/relationships/slide" Target="/ppt/slides/slide5.xml" Id="R12b9cbba062049f3" /><Relationship Type="http://schemas.openxmlformats.org/officeDocument/2006/relationships/slide" Target="/ppt/slides/slide6.xml" Id="Rdb61c5b0171f4ed0" /><Relationship Type="http://schemas.openxmlformats.org/officeDocument/2006/relationships/slide" Target="/ppt/slides/slide7.xml" Id="R222975066601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93f8a97f3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38ec56a1430a" /><Relationship Type="http://schemas.openxmlformats.org/officeDocument/2006/relationships/theme" Target="/ppt/slideMasters/theme/theme1.xml" Id="Rc7c2d400232b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838ec56a1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005159392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f3a55968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7f5bb179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656220384a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88934190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f6551016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0483a2b7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