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77632565a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65fd376604253"/>
  </p:sldMasterIdLst>
  <p:sldIdLst>
    <p:sldId xmlns:r="http://schemas.openxmlformats.org/officeDocument/2006/relationships" id="256" r:id="R76c6b2583a1f46f9"/>
    <p:sldId xmlns:r="http://schemas.openxmlformats.org/officeDocument/2006/relationships" id="257" r:id="R23c5867f342243ec"/>
    <p:sldId xmlns:r="http://schemas.openxmlformats.org/officeDocument/2006/relationships" id="258" r:id="R3ed2da57e45448c8"/>
    <p:sldId xmlns:r="http://schemas.openxmlformats.org/officeDocument/2006/relationships" id="259" r:id="R7b90a990f11845f7"/>
    <p:sldId xmlns:r="http://schemas.openxmlformats.org/officeDocument/2006/relationships" id="260" r:id="Rbd4cdbd82c8c4110"/>
    <p:sldId xmlns:r="http://schemas.openxmlformats.org/officeDocument/2006/relationships" id="261" r:id="R417f00203b29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5fd376604253" /><Relationship Type="http://schemas.openxmlformats.org/officeDocument/2006/relationships/slide" Target="/ppt/slides/slide1.xml" Id="R76c6b2583a1f46f9" /><Relationship Type="http://schemas.openxmlformats.org/officeDocument/2006/relationships/slide" Target="/ppt/slides/slide2.xml" Id="R23c5867f342243ec" /><Relationship Type="http://schemas.openxmlformats.org/officeDocument/2006/relationships/slide" Target="/ppt/slides/slide3.xml" Id="R3ed2da57e45448c8" /><Relationship Type="http://schemas.openxmlformats.org/officeDocument/2006/relationships/slide" Target="/ppt/slides/slide4.xml" Id="R7b90a990f11845f7" /><Relationship Type="http://schemas.openxmlformats.org/officeDocument/2006/relationships/slide" Target="/ppt/slides/slide5.xml" Id="Rbd4cdbd82c8c4110" /><Relationship Type="http://schemas.openxmlformats.org/officeDocument/2006/relationships/slide" Target="/ppt/slides/slide6.xml" Id="R417f00203b29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0b7c0dd6d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26999c9d24baf" /><Relationship Type="http://schemas.openxmlformats.org/officeDocument/2006/relationships/theme" Target="/ppt/slideMasters/theme/theme1.xml" Id="Rcc00706ebf06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26999c9d2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13c24ea2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1d46c7e5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5f29271a4c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ab0adbd1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0285f737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8b596e8a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