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02e209803e46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05d9c5695f4069"/>
  </p:sldMasterIdLst>
  <p:sldIdLst>
    <p:sldId xmlns:r="http://schemas.openxmlformats.org/officeDocument/2006/relationships" id="256" r:id="R7749112c1aa14df7"/>
    <p:sldId xmlns:r="http://schemas.openxmlformats.org/officeDocument/2006/relationships" id="257" r:id="R66292b1519bf4b61"/>
    <p:sldId xmlns:r="http://schemas.openxmlformats.org/officeDocument/2006/relationships" id="258" r:id="Ra82b4229532d43b1"/>
    <p:sldId xmlns:r="http://schemas.openxmlformats.org/officeDocument/2006/relationships" id="259" r:id="Rf9dfe5adb48a40ad"/>
    <p:sldId xmlns:r="http://schemas.openxmlformats.org/officeDocument/2006/relationships" id="260" r:id="Rc345149f18e14214"/>
    <p:sldId xmlns:r="http://schemas.openxmlformats.org/officeDocument/2006/relationships" id="261" r:id="R6f927f0f0dd540cc"/>
    <p:sldId xmlns:r="http://schemas.openxmlformats.org/officeDocument/2006/relationships" id="262" r:id="Rb365e710989e45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5d9c5695f4069" /><Relationship Type="http://schemas.openxmlformats.org/officeDocument/2006/relationships/slide" Target="/ppt/slides/slide1.xml" Id="R7749112c1aa14df7" /><Relationship Type="http://schemas.openxmlformats.org/officeDocument/2006/relationships/slide" Target="/ppt/slides/slide2.xml" Id="R66292b1519bf4b61" /><Relationship Type="http://schemas.openxmlformats.org/officeDocument/2006/relationships/slide" Target="/ppt/slides/slide3.xml" Id="Ra82b4229532d43b1" /><Relationship Type="http://schemas.openxmlformats.org/officeDocument/2006/relationships/slide" Target="/ppt/slides/slide4.xml" Id="Rf9dfe5adb48a40ad" /><Relationship Type="http://schemas.openxmlformats.org/officeDocument/2006/relationships/slide" Target="/ppt/slides/slide5.xml" Id="Rc345149f18e14214" /><Relationship Type="http://schemas.openxmlformats.org/officeDocument/2006/relationships/slide" Target="/ppt/slides/slide6.xml" Id="R6f927f0f0dd540cc" /><Relationship Type="http://schemas.openxmlformats.org/officeDocument/2006/relationships/slide" Target="/ppt/slides/slide7.xml" Id="Rb365e710989e45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bd724263a42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37ca5f8e54bbd" /><Relationship Type="http://schemas.openxmlformats.org/officeDocument/2006/relationships/theme" Target="/ppt/slideMasters/theme/theme1.xml" Id="R523d4a23331043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f37ca5f8e54b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dadbeb0a644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7e6113ad743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1b9059de549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7ca0c26e44d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5b7cf9ec845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bf938d56c42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aa8cb695b42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ARNSTEIN'S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ARNSTEIN'S EIENDOMSSERVICE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85 042 840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105 188 783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SØRGÅRD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AISEE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H0302, Havseilervegen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42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