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98a8f1ade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d39c49a60458c"/>
  </p:sldMasterIdLst>
  <p:sldIdLst>
    <p:sldId xmlns:r="http://schemas.openxmlformats.org/officeDocument/2006/relationships" id="256" r:id="Rdc34c0a36620472b"/>
    <p:sldId xmlns:r="http://schemas.openxmlformats.org/officeDocument/2006/relationships" id="257" r:id="R80b84e145ae04a74"/>
    <p:sldId xmlns:r="http://schemas.openxmlformats.org/officeDocument/2006/relationships" id="258" r:id="Rd3298580fbf44fd1"/>
    <p:sldId xmlns:r="http://schemas.openxmlformats.org/officeDocument/2006/relationships" id="259" r:id="Rc5c8a82ca1ec412d"/>
    <p:sldId xmlns:r="http://schemas.openxmlformats.org/officeDocument/2006/relationships" id="260" r:id="Rd38623e6119f4358"/>
    <p:sldId xmlns:r="http://schemas.openxmlformats.org/officeDocument/2006/relationships" id="261" r:id="R5b72a50acafe4e19"/>
    <p:sldId xmlns:r="http://schemas.openxmlformats.org/officeDocument/2006/relationships" id="262" r:id="R96e744a63633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d39c49a60458c" /><Relationship Type="http://schemas.openxmlformats.org/officeDocument/2006/relationships/slide" Target="/ppt/slides/slide1.xml" Id="Rdc34c0a36620472b" /><Relationship Type="http://schemas.openxmlformats.org/officeDocument/2006/relationships/slide" Target="/ppt/slides/slide2.xml" Id="R80b84e145ae04a74" /><Relationship Type="http://schemas.openxmlformats.org/officeDocument/2006/relationships/slide" Target="/ppt/slides/slide3.xml" Id="Rd3298580fbf44fd1" /><Relationship Type="http://schemas.openxmlformats.org/officeDocument/2006/relationships/slide" Target="/ppt/slides/slide4.xml" Id="Rc5c8a82ca1ec412d" /><Relationship Type="http://schemas.openxmlformats.org/officeDocument/2006/relationships/slide" Target="/ppt/slides/slide5.xml" Id="Rd38623e6119f4358" /><Relationship Type="http://schemas.openxmlformats.org/officeDocument/2006/relationships/slide" Target="/ppt/slides/slide6.xml" Id="R5b72a50acafe4e19" /><Relationship Type="http://schemas.openxmlformats.org/officeDocument/2006/relationships/slide" Target="/ppt/slides/slide7.xml" Id="R96e744a63633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9c4a28fa1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c763b745c4a67" /><Relationship Type="http://schemas.openxmlformats.org/officeDocument/2006/relationships/theme" Target="/ppt/slideMasters/theme/theme1.xml" Id="R10752eb2f99a44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c763b745c4a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befd062c240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ef86d8bc740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9611cb7c6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0c7e0d856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b254e410d40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66e6b623847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243f06dab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BØRRESEN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3 893 121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Skrenten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41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trond.borresen@sr.no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