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20dae8304c43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4aa4cafd0c4008"/>
  </p:sldMasterIdLst>
  <p:sldIdLst>
    <p:sldId xmlns:r="http://schemas.openxmlformats.org/officeDocument/2006/relationships" id="256" r:id="Rc824d2a970794100"/>
    <p:sldId xmlns:r="http://schemas.openxmlformats.org/officeDocument/2006/relationships" id="257" r:id="R1930949b09db494c"/>
    <p:sldId xmlns:r="http://schemas.openxmlformats.org/officeDocument/2006/relationships" id="258" r:id="R5ba5d863e2da4c67"/>
    <p:sldId xmlns:r="http://schemas.openxmlformats.org/officeDocument/2006/relationships" id="259" r:id="Re300224af73a4613"/>
    <p:sldId xmlns:r="http://schemas.openxmlformats.org/officeDocument/2006/relationships" id="260" r:id="R62097e7a1d544ecd"/>
    <p:sldId xmlns:r="http://schemas.openxmlformats.org/officeDocument/2006/relationships" id="261" r:id="R4d95a32771564b98"/>
    <p:sldId xmlns:r="http://schemas.openxmlformats.org/officeDocument/2006/relationships" id="262" r:id="R1717233cf2e24b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4aa4cafd0c4008" /><Relationship Type="http://schemas.openxmlformats.org/officeDocument/2006/relationships/slide" Target="/ppt/slides/slide1.xml" Id="Rc824d2a970794100" /><Relationship Type="http://schemas.openxmlformats.org/officeDocument/2006/relationships/slide" Target="/ppt/slides/slide2.xml" Id="R1930949b09db494c" /><Relationship Type="http://schemas.openxmlformats.org/officeDocument/2006/relationships/slide" Target="/ppt/slides/slide3.xml" Id="R5ba5d863e2da4c67" /><Relationship Type="http://schemas.openxmlformats.org/officeDocument/2006/relationships/slide" Target="/ppt/slides/slide4.xml" Id="Re300224af73a4613" /><Relationship Type="http://schemas.openxmlformats.org/officeDocument/2006/relationships/slide" Target="/ppt/slides/slide5.xml" Id="R62097e7a1d544ecd" /><Relationship Type="http://schemas.openxmlformats.org/officeDocument/2006/relationships/slide" Target="/ppt/slides/slide6.xml" Id="R4d95a32771564b98" /><Relationship Type="http://schemas.openxmlformats.org/officeDocument/2006/relationships/slide" Target="/ppt/slides/slide7.xml" Id="R1717233cf2e24b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3f7813654f48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b90817cb34249" /><Relationship Type="http://schemas.openxmlformats.org/officeDocument/2006/relationships/theme" Target="/ppt/slideMasters/theme/theme1.xml" Id="R3cb6b964b2254c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bb90817cb342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d5f978d5449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9e5bebe5047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8627051cc4c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7f5c491c041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5dc46947f4b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9ccb40d714a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426e183314d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SKIVE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SKIVE INVEST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2 619 828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18 873 154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19 389 783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SKIVE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Skive, Fløytarvegen 19M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a.skive@online.no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989 058 517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SKIVE INVEST AS</a:t>
            </a:r>
          </a:p>
        </p:txBody>
      </p:sp>
    </p:spTree>
  </p:cSld>
  <p:clrMapOvr>
    <a:masterClrMapping xmlns:a="http://schemas.openxmlformats.org/drawingml/2006/main"/>
  </p:clrMapOvr>
</p:sld>
</file>