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ef2870c87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b01c1343b45e7"/>
  </p:sldMasterIdLst>
  <p:sldIdLst>
    <p:sldId xmlns:r="http://schemas.openxmlformats.org/officeDocument/2006/relationships" id="256" r:id="R6307ebf501f54270"/>
    <p:sldId xmlns:r="http://schemas.openxmlformats.org/officeDocument/2006/relationships" id="257" r:id="Re9ab63b996264fa1"/>
    <p:sldId xmlns:r="http://schemas.openxmlformats.org/officeDocument/2006/relationships" id="258" r:id="Rbf885a33408b4679"/>
    <p:sldId xmlns:r="http://schemas.openxmlformats.org/officeDocument/2006/relationships" id="259" r:id="R4c58df6934e84ec9"/>
    <p:sldId xmlns:r="http://schemas.openxmlformats.org/officeDocument/2006/relationships" id="260" r:id="Re19516ed2fc44628"/>
    <p:sldId xmlns:r="http://schemas.openxmlformats.org/officeDocument/2006/relationships" id="261" r:id="R760d4d5df61542b4"/>
    <p:sldId xmlns:r="http://schemas.openxmlformats.org/officeDocument/2006/relationships" id="262" r:id="Rc2c426b039a6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b01c1343b45e7" /><Relationship Type="http://schemas.openxmlformats.org/officeDocument/2006/relationships/slide" Target="/ppt/slides/slide1.xml" Id="R6307ebf501f54270" /><Relationship Type="http://schemas.openxmlformats.org/officeDocument/2006/relationships/slide" Target="/ppt/slides/slide2.xml" Id="Re9ab63b996264fa1" /><Relationship Type="http://schemas.openxmlformats.org/officeDocument/2006/relationships/slide" Target="/ppt/slides/slide3.xml" Id="Rbf885a33408b4679" /><Relationship Type="http://schemas.openxmlformats.org/officeDocument/2006/relationships/slide" Target="/ppt/slides/slide4.xml" Id="R4c58df6934e84ec9" /><Relationship Type="http://schemas.openxmlformats.org/officeDocument/2006/relationships/slide" Target="/ppt/slides/slide5.xml" Id="Re19516ed2fc44628" /><Relationship Type="http://schemas.openxmlformats.org/officeDocument/2006/relationships/slide" Target="/ppt/slides/slide6.xml" Id="R760d4d5df61542b4" /><Relationship Type="http://schemas.openxmlformats.org/officeDocument/2006/relationships/slide" Target="/ppt/slides/slide7.xml" Id="Rc2c426b039a6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69eb148d6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9a566fc241b0" /><Relationship Type="http://schemas.openxmlformats.org/officeDocument/2006/relationships/theme" Target="/ppt/slideMasters/theme/theme1.xml" Id="Rfc89257b92ad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b9a566fc2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7f6ecb117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4b4524a44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c8aaf1b3c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8cae273d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e062c997f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f5d6873d1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4e5a8953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ble etablert [år] og holder til i Furugrenda.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JON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6611 Furugrenda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