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6cc62bf22241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7158a1a6cd49f6"/>
  </p:sldMasterIdLst>
  <p:sldIdLst>
    <p:sldId xmlns:r="http://schemas.openxmlformats.org/officeDocument/2006/relationships" id="256" r:id="R9064893213ae481c"/>
    <p:sldId xmlns:r="http://schemas.openxmlformats.org/officeDocument/2006/relationships" id="257" r:id="R412da3ee97e44212"/>
    <p:sldId xmlns:r="http://schemas.openxmlformats.org/officeDocument/2006/relationships" id="258" r:id="R4e9501facde1493b"/>
    <p:sldId xmlns:r="http://schemas.openxmlformats.org/officeDocument/2006/relationships" id="259" r:id="Rb509f7d1f2af498e"/>
    <p:sldId xmlns:r="http://schemas.openxmlformats.org/officeDocument/2006/relationships" id="260" r:id="Rb55a3e3e43ea4b04"/>
    <p:sldId xmlns:r="http://schemas.openxmlformats.org/officeDocument/2006/relationships" id="261" r:id="R2c398aa00fca4ab2"/>
    <p:sldId xmlns:r="http://schemas.openxmlformats.org/officeDocument/2006/relationships" id="262" r:id="Rdc4520827bad43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158a1a6cd49f6" /><Relationship Type="http://schemas.openxmlformats.org/officeDocument/2006/relationships/slide" Target="/ppt/slides/slide1.xml" Id="R9064893213ae481c" /><Relationship Type="http://schemas.openxmlformats.org/officeDocument/2006/relationships/slide" Target="/ppt/slides/slide2.xml" Id="R412da3ee97e44212" /><Relationship Type="http://schemas.openxmlformats.org/officeDocument/2006/relationships/slide" Target="/ppt/slides/slide3.xml" Id="R4e9501facde1493b" /><Relationship Type="http://schemas.openxmlformats.org/officeDocument/2006/relationships/slide" Target="/ppt/slides/slide4.xml" Id="Rb509f7d1f2af498e" /><Relationship Type="http://schemas.openxmlformats.org/officeDocument/2006/relationships/slide" Target="/ppt/slides/slide5.xml" Id="Rb55a3e3e43ea4b04" /><Relationship Type="http://schemas.openxmlformats.org/officeDocument/2006/relationships/slide" Target="/ppt/slides/slide6.xml" Id="R2c398aa00fca4ab2" /><Relationship Type="http://schemas.openxmlformats.org/officeDocument/2006/relationships/slide" Target="/ppt/slides/slide7.xml" Id="Rdc4520827bad43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aa5d86179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d0f6280314360" /><Relationship Type="http://schemas.openxmlformats.org/officeDocument/2006/relationships/theme" Target="/ppt/slideMasters/theme/theme1.xml" Id="R28152c3fe67445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0d0f628031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e49302bfa49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d28b6ca0f48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ce5a60ae44c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0470eb9a2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35e877ecf4c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7c368693243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ad276320f42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−216 544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Landstøvegen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