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7ad0802ae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fcae250bb46e2"/>
  </p:sldMasterIdLst>
  <p:sldIdLst>
    <p:sldId xmlns:r="http://schemas.openxmlformats.org/officeDocument/2006/relationships" id="256" r:id="R25ab64636cf24dc2"/>
    <p:sldId xmlns:r="http://schemas.openxmlformats.org/officeDocument/2006/relationships" id="257" r:id="R5fcc47c778b041ef"/>
    <p:sldId xmlns:r="http://schemas.openxmlformats.org/officeDocument/2006/relationships" id="258" r:id="R63b53919a79d4195"/>
    <p:sldId xmlns:r="http://schemas.openxmlformats.org/officeDocument/2006/relationships" id="259" r:id="Red44962116124660"/>
    <p:sldId xmlns:r="http://schemas.openxmlformats.org/officeDocument/2006/relationships" id="260" r:id="Rc98dda5bdf2a4903"/>
    <p:sldId xmlns:r="http://schemas.openxmlformats.org/officeDocument/2006/relationships" id="261" r:id="R36ceda18dfc2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fcae250bb46e2" /><Relationship Type="http://schemas.openxmlformats.org/officeDocument/2006/relationships/slide" Target="/ppt/slides/slide1.xml" Id="R25ab64636cf24dc2" /><Relationship Type="http://schemas.openxmlformats.org/officeDocument/2006/relationships/slide" Target="/ppt/slides/slide2.xml" Id="R5fcc47c778b041ef" /><Relationship Type="http://schemas.openxmlformats.org/officeDocument/2006/relationships/slide" Target="/ppt/slides/slide3.xml" Id="R63b53919a79d4195" /><Relationship Type="http://schemas.openxmlformats.org/officeDocument/2006/relationships/slide" Target="/ppt/slides/slide4.xml" Id="Red44962116124660" /><Relationship Type="http://schemas.openxmlformats.org/officeDocument/2006/relationships/slide" Target="/ppt/slides/slide5.xml" Id="Rc98dda5bdf2a4903" /><Relationship Type="http://schemas.openxmlformats.org/officeDocument/2006/relationships/slide" Target="/ppt/slides/slide6.xml" Id="R36ceda18dfc2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03fd70c2c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9b2083684685" /><Relationship Type="http://schemas.openxmlformats.org/officeDocument/2006/relationships/theme" Target="/ppt/slideMasters/theme/theme1.xml" Id="Rd0b95f63e1af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b9b208368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5f70a7a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8596a204b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42a74d43b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a8a7aad8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e6354774b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b5ede7fb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