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bc35f96aa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73e866cfd476c"/>
  </p:sldMasterIdLst>
  <p:sldIdLst>
    <p:sldId xmlns:r="http://schemas.openxmlformats.org/officeDocument/2006/relationships" id="256" r:id="Rd97f1804aed2477b"/>
    <p:sldId xmlns:r="http://schemas.openxmlformats.org/officeDocument/2006/relationships" id="257" r:id="R46ccef391e374ea7"/>
    <p:sldId xmlns:r="http://schemas.openxmlformats.org/officeDocument/2006/relationships" id="258" r:id="R1d0930c41e3749b8"/>
    <p:sldId xmlns:r="http://schemas.openxmlformats.org/officeDocument/2006/relationships" id="259" r:id="Re4923aef7a5f435a"/>
    <p:sldId xmlns:r="http://schemas.openxmlformats.org/officeDocument/2006/relationships" id="260" r:id="R5832467fe7294f01"/>
    <p:sldId xmlns:r="http://schemas.openxmlformats.org/officeDocument/2006/relationships" id="261" r:id="Rc6258ff2a6794ad1"/>
    <p:sldId xmlns:r="http://schemas.openxmlformats.org/officeDocument/2006/relationships" id="262" r:id="R5b82e6b0529442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73e866cfd476c" /><Relationship Type="http://schemas.openxmlformats.org/officeDocument/2006/relationships/slide" Target="/ppt/slides/slide1.xml" Id="Rd97f1804aed2477b" /><Relationship Type="http://schemas.openxmlformats.org/officeDocument/2006/relationships/slide" Target="/ppt/slides/slide2.xml" Id="R46ccef391e374ea7" /><Relationship Type="http://schemas.openxmlformats.org/officeDocument/2006/relationships/slide" Target="/ppt/slides/slide3.xml" Id="R1d0930c41e3749b8" /><Relationship Type="http://schemas.openxmlformats.org/officeDocument/2006/relationships/slide" Target="/ppt/slides/slide4.xml" Id="Re4923aef7a5f435a" /><Relationship Type="http://schemas.openxmlformats.org/officeDocument/2006/relationships/slide" Target="/ppt/slides/slide5.xml" Id="R5832467fe7294f01" /><Relationship Type="http://schemas.openxmlformats.org/officeDocument/2006/relationships/slide" Target="/ppt/slides/slide6.xml" Id="Rc6258ff2a6794ad1" /><Relationship Type="http://schemas.openxmlformats.org/officeDocument/2006/relationships/slide" Target="/ppt/slides/slide7.xml" Id="R5b82e6b0529442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b96b43026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c99fbf8834771" /><Relationship Type="http://schemas.openxmlformats.org/officeDocument/2006/relationships/theme" Target="/ppt/slideMasters/theme/theme1.xml" Id="Reced46cd1165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c99fbf883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0187e5e8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86a7312f4f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2d60786f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3d70fd51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d75efc032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a0277540243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9effaad01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