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78a24e2b7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b6857ac384235"/>
  </p:sldMasterIdLst>
  <p:sldIdLst>
    <p:sldId xmlns:r="http://schemas.openxmlformats.org/officeDocument/2006/relationships" id="256" r:id="Rb53cc4c546594634"/>
    <p:sldId xmlns:r="http://schemas.openxmlformats.org/officeDocument/2006/relationships" id="257" r:id="R46372f3cef964777"/>
    <p:sldId xmlns:r="http://schemas.openxmlformats.org/officeDocument/2006/relationships" id="258" r:id="R2250a5c437bf41d8"/>
    <p:sldId xmlns:r="http://schemas.openxmlformats.org/officeDocument/2006/relationships" id="259" r:id="R23d62b0f71614dcc"/>
    <p:sldId xmlns:r="http://schemas.openxmlformats.org/officeDocument/2006/relationships" id="260" r:id="R407da17b8295481f"/>
    <p:sldId xmlns:r="http://schemas.openxmlformats.org/officeDocument/2006/relationships" id="261" r:id="R1fb7748ea9d0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b6857ac384235" /><Relationship Type="http://schemas.openxmlformats.org/officeDocument/2006/relationships/slide" Target="/ppt/slides/slide1.xml" Id="Rb53cc4c546594634" /><Relationship Type="http://schemas.openxmlformats.org/officeDocument/2006/relationships/slide" Target="/ppt/slides/slide2.xml" Id="R46372f3cef964777" /><Relationship Type="http://schemas.openxmlformats.org/officeDocument/2006/relationships/slide" Target="/ppt/slides/slide3.xml" Id="R2250a5c437bf41d8" /><Relationship Type="http://schemas.openxmlformats.org/officeDocument/2006/relationships/slide" Target="/ppt/slides/slide4.xml" Id="R23d62b0f71614dcc" /><Relationship Type="http://schemas.openxmlformats.org/officeDocument/2006/relationships/slide" Target="/ppt/slides/slide5.xml" Id="R407da17b8295481f" /><Relationship Type="http://schemas.openxmlformats.org/officeDocument/2006/relationships/slide" Target="/ppt/slides/slide6.xml" Id="R1fb7748ea9d0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dd9f66190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f4074d33b471b" /><Relationship Type="http://schemas.openxmlformats.org/officeDocument/2006/relationships/theme" Target="/ppt/slideMasters/theme/theme1.xml" Id="Rb61c8732071e40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f4074d33b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a48da9c154d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38800e37d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b34e9d64d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3f76ed0cc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9be1d4ae8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2c3428c45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ERIKSAKS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erik@sakshaug.as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