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2e617b434e40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1d6f406fbb4345"/>
  </p:sldMasterIdLst>
  <p:sldIdLst>
    <p:sldId xmlns:r="http://schemas.openxmlformats.org/officeDocument/2006/relationships" id="256" r:id="R70e6a813c555455b"/>
    <p:sldId xmlns:r="http://schemas.openxmlformats.org/officeDocument/2006/relationships" id="257" r:id="Rc970e92e31094770"/>
    <p:sldId xmlns:r="http://schemas.openxmlformats.org/officeDocument/2006/relationships" id="258" r:id="R0337a57b661d4ff4"/>
    <p:sldId xmlns:r="http://schemas.openxmlformats.org/officeDocument/2006/relationships" id="259" r:id="R41f7c7b784774619"/>
    <p:sldId xmlns:r="http://schemas.openxmlformats.org/officeDocument/2006/relationships" id="260" r:id="Re5ca9f7b7fa644e0"/>
    <p:sldId xmlns:r="http://schemas.openxmlformats.org/officeDocument/2006/relationships" id="261" r:id="R177f2fab4e204001"/>
    <p:sldId xmlns:r="http://schemas.openxmlformats.org/officeDocument/2006/relationships" id="262" r:id="Raee1fcbab6b949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1d6f406fbb4345" /><Relationship Type="http://schemas.openxmlformats.org/officeDocument/2006/relationships/slide" Target="/ppt/slides/slide1.xml" Id="R70e6a813c555455b" /><Relationship Type="http://schemas.openxmlformats.org/officeDocument/2006/relationships/slide" Target="/ppt/slides/slide2.xml" Id="Rc970e92e31094770" /><Relationship Type="http://schemas.openxmlformats.org/officeDocument/2006/relationships/slide" Target="/ppt/slides/slide3.xml" Id="R0337a57b661d4ff4" /><Relationship Type="http://schemas.openxmlformats.org/officeDocument/2006/relationships/slide" Target="/ppt/slides/slide4.xml" Id="R41f7c7b784774619" /><Relationship Type="http://schemas.openxmlformats.org/officeDocument/2006/relationships/slide" Target="/ppt/slides/slide5.xml" Id="Re5ca9f7b7fa644e0" /><Relationship Type="http://schemas.openxmlformats.org/officeDocument/2006/relationships/slide" Target="/ppt/slides/slide6.xml" Id="R177f2fab4e204001" /><Relationship Type="http://schemas.openxmlformats.org/officeDocument/2006/relationships/slide" Target="/ppt/slides/slide7.xml" Id="Raee1fcbab6b949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003271cad343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2ad02181cf4425" /><Relationship Type="http://schemas.openxmlformats.org/officeDocument/2006/relationships/theme" Target="/ppt/slideMasters/theme/theme1.xml" Id="R1297a14a827e48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2ad02181cf44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e90faea39147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8220093ed54f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b8dc092d6c4b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4685f537a543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9c69b5e2e845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129dc3d4334e3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d0ccb84d8b48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STAVSMARK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STAVSMARK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STAVSMARK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STAVSMARK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STAVSMARK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STAVSMARK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15 683 508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13 010 536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15 342 271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323 601 438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330 170 249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STAVSMARK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ERIC SANDTRØ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STAVSMARK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Virikveien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3208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989 052 624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STAVSMARK AS</a:t>
            </a:r>
          </a:p>
        </p:txBody>
      </p:sp>
    </p:spTree>
  </p:cSld>
  <p:clrMapOvr>
    <a:masterClrMapping xmlns:a="http://schemas.openxmlformats.org/drawingml/2006/main"/>
  </p:clrMapOvr>
</p:sld>
</file>