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3ad871b5942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835c2d7fef484a"/>
  </p:sldMasterIdLst>
  <p:sldIdLst>
    <p:sldId xmlns:r="http://schemas.openxmlformats.org/officeDocument/2006/relationships" id="256" r:id="R41317590391448ac"/>
    <p:sldId xmlns:r="http://schemas.openxmlformats.org/officeDocument/2006/relationships" id="257" r:id="R4a7245ad28244404"/>
    <p:sldId xmlns:r="http://schemas.openxmlformats.org/officeDocument/2006/relationships" id="258" r:id="Rb8838a354c6640b0"/>
    <p:sldId xmlns:r="http://schemas.openxmlformats.org/officeDocument/2006/relationships" id="259" r:id="R46af70c76d084336"/>
    <p:sldId xmlns:r="http://schemas.openxmlformats.org/officeDocument/2006/relationships" id="260" r:id="R667ffdd2c9d746c8"/>
    <p:sldId xmlns:r="http://schemas.openxmlformats.org/officeDocument/2006/relationships" id="261" r:id="Rad68844a231c42ec"/>
    <p:sldId xmlns:r="http://schemas.openxmlformats.org/officeDocument/2006/relationships" id="262" r:id="R50dcfefa8f0f48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35c2d7fef484a" /><Relationship Type="http://schemas.openxmlformats.org/officeDocument/2006/relationships/slide" Target="/ppt/slides/slide1.xml" Id="R41317590391448ac" /><Relationship Type="http://schemas.openxmlformats.org/officeDocument/2006/relationships/slide" Target="/ppt/slides/slide2.xml" Id="R4a7245ad28244404" /><Relationship Type="http://schemas.openxmlformats.org/officeDocument/2006/relationships/slide" Target="/ppt/slides/slide3.xml" Id="Rb8838a354c6640b0" /><Relationship Type="http://schemas.openxmlformats.org/officeDocument/2006/relationships/slide" Target="/ppt/slides/slide4.xml" Id="R46af70c76d084336" /><Relationship Type="http://schemas.openxmlformats.org/officeDocument/2006/relationships/slide" Target="/ppt/slides/slide5.xml" Id="R667ffdd2c9d746c8" /><Relationship Type="http://schemas.openxmlformats.org/officeDocument/2006/relationships/slide" Target="/ppt/slides/slide6.xml" Id="Rad68844a231c42ec" /><Relationship Type="http://schemas.openxmlformats.org/officeDocument/2006/relationships/slide" Target="/ppt/slides/slide7.xml" Id="R50dcfefa8f0f48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e6e29a1ea47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a5617dc7a47ef" /><Relationship Type="http://schemas.openxmlformats.org/officeDocument/2006/relationships/theme" Target="/ppt/slideMasters/theme/theme1.xml" Id="Rfc6ee4806c2047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4a5617dc7a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b83b7a02a47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1f742c3ee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6a6159fb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e0b7deea849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c14ecaa0744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2a47dd44a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1345f6958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KRISTIAL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3 878 734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DALSBØ ANTONSEN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ANSGAR ANTONSEN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