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ad21247aa64b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f5c422efde43c3"/>
  </p:sldMasterIdLst>
  <p:sldIdLst>
    <p:sldId xmlns:r="http://schemas.openxmlformats.org/officeDocument/2006/relationships" id="256" r:id="R6dc0dd6a693d4471"/>
    <p:sldId xmlns:r="http://schemas.openxmlformats.org/officeDocument/2006/relationships" id="257" r:id="Rea55026fb8154cb0"/>
    <p:sldId xmlns:r="http://schemas.openxmlformats.org/officeDocument/2006/relationships" id="258" r:id="R4ba9b81837484dee"/>
    <p:sldId xmlns:r="http://schemas.openxmlformats.org/officeDocument/2006/relationships" id="259" r:id="R382fa5feb7fd4c41"/>
    <p:sldId xmlns:r="http://schemas.openxmlformats.org/officeDocument/2006/relationships" id="260" r:id="R6fe77d2e867448b3"/>
    <p:sldId xmlns:r="http://schemas.openxmlformats.org/officeDocument/2006/relationships" id="261" r:id="Rcd44b3147c3b4c69"/>
    <p:sldId xmlns:r="http://schemas.openxmlformats.org/officeDocument/2006/relationships" id="262" r:id="Rb05ff4cf411945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f5c422efde43c3" /><Relationship Type="http://schemas.openxmlformats.org/officeDocument/2006/relationships/slide" Target="/ppt/slides/slide1.xml" Id="R6dc0dd6a693d4471" /><Relationship Type="http://schemas.openxmlformats.org/officeDocument/2006/relationships/slide" Target="/ppt/slides/slide2.xml" Id="Rea55026fb8154cb0" /><Relationship Type="http://schemas.openxmlformats.org/officeDocument/2006/relationships/slide" Target="/ppt/slides/slide3.xml" Id="R4ba9b81837484dee" /><Relationship Type="http://schemas.openxmlformats.org/officeDocument/2006/relationships/slide" Target="/ppt/slides/slide4.xml" Id="R382fa5feb7fd4c41" /><Relationship Type="http://schemas.openxmlformats.org/officeDocument/2006/relationships/slide" Target="/ppt/slides/slide5.xml" Id="R6fe77d2e867448b3" /><Relationship Type="http://schemas.openxmlformats.org/officeDocument/2006/relationships/slide" Target="/ppt/slides/slide6.xml" Id="Rcd44b3147c3b4c69" /><Relationship Type="http://schemas.openxmlformats.org/officeDocument/2006/relationships/slide" Target="/ppt/slides/slide7.xml" Id="Rb05ff4cf411945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70835023d34c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c25d4a9fa45cd" /><Relationship Type="http://schemas.openxmlformats.org/officeDocument/2006/relationships/theme" Target="/ppt/slideMasters/theme/theme1.xml" Id="R918c54171b6d4e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2c25d4a9fa45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f78f27f9446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94e307ef64d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100c5eae145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fb57f52ff47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2b278598443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b6aa600a741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9eb1b0b164d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HAGEBYVEIEN 27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HAGEBYVEIEN 27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1 869 606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1 263 502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1 521 883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14 443 805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18 361 108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 DAHL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Lyveien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989 050 540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HAGEBYVEIEN 27 AS</a:t>
            </a:r>
          </a:p>
        </p:txBody>
      </p:sp>
    </p:spTree>
  </p:cSld>
  <p:clrMapOvr>
    <a:masterClrMapping xmlns:a="http://schemas.openxmlformats.org/drawingml/2006/main"/>
  </p:clrMapOvr>
</p:sld>
</file>