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ed6c9b3f3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7f39539994789"/>
  </p:sldMasterIdLst>
  <p:sldIdLst>
    <p:sldId xmlns:r="http://schemas.openxmlformats.org/officeDocument/2006/relationships" id="256" r:id="Rc3a745667fb34e3c"/>
    <p:sldId xmlns:r="http://schemas.openxmlformats.org/officeDocument/2006/relationships" id="257" r:id="R2c856fa49ea440dd"/>
    <p:sldId xmlns:r="http://schemas.openxmlformats.org/officeDocument/2006/relationships" id="258" r:id="Raab66e98b4194043"/>
    <p:sldId xmlns:r="http://schemas.openxmlformats.org/officeDocument/2006/relationships" id="259" r:id="R18a4786e53e14c26"/>
    <p:sldId xmlns:r="http://schemas.openxmlformats.org/officeDocument/2006/relationships" id="260" r:id="Reaa1efc154e2491e"/>
    <p:sldId xmlns:r="http://schemas.openxmlformats.org/officeDocument/2006/relationships" id="261" r:id="R1aff30baf67a491d"/>
    <p:sldId xmlns:r="http://schemas.openxmlformats.org/officeDocument/2006/relationships" id="262" r:id="Rd330aa3ed3d8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7f39539994789" /><Relationship Type="http://schemas.openxmlformats.org/officeDocument/2006/relationships/slide" Target="/ppt/slides/slide1.xml" Id="Rc3a745667fb34e3c" /><Relationship Type="http://schemas.openxmlformats.org/officeDocument/2006/relationships/slide" Target="/ppt/slides/slide2.xml" Id="R2c856fa49ea440dd" /><Relationship Type="http://schemas.openxmlformats.org/officeDocument/2006/relationships/slide" Target="/ppt/slides/slide3.xml" Id="Raab66e98b4194043" /><Relationship Type="http://schemas.openxmlformats.org/officeDocument/2006/relationships/slide" Target="/ppt/slides/slide4.xml" Id="R18a4786e53e14c26" /><Relationship Type="http://schemas.openxmlformats.org/officeDocument/2006/relationships/slide" Target="/ppt/slides/slide5.xml" Id="Reaa1efc154e2491e" /><Relationship Type="http://schemas.openxmlformats.org/officeDocument/2006/relationships/slide" Target="/ppt/slides/slide6.xml" Id="R1aff30baf67a491d" /><Relationship Type="http://schemas.openxmlformats.org/officeDocument/2006/relationships/slide" Target="/ppt/slides/slide7.xml" Id="Rd330aa3ed3d8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254fc64bc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3a40facb4f64" /><Relationship Type="http://schemas.openxmlformats.org/officeDocument/2006/relationships/theme" Target="/ppt/slideMasters/theme/theme1.xml" Id="R3852ef21cf4a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f3a40facb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0d577ab0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d0d6e911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d77f5806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a22e0cb4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1bdd7bff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fbc337305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2b0494ba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