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e5f48fcbe9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feeda15084442"/>
  </p:sldMasterIdLst>
  <p:sldIdLst>
    <p:sldId xmlns:r="http://schemas.openxmlformats.org/officeDocument/2006/relationships" id="256" r:id="R8123ef9007af4ef5"/>
    <p:sldId xmlns:r="http://schemas.openxmlformats.org/officeDocument/2006/relationships" id="257" r:id="Ra038953ffc58455a"/>
    <p:sldId xmlns:r="http://schemas.openxmlformats.org/officeDocument/2006/relationships" id="258" r:id="Re15a9ce8326d427c"/>
    <p:sldId xmlns:r="http://schemas.openxmlformats.org/officeDocument/2006/relationships" id="259" r:id="Rc7852bca325f46fb"/>
    <p:sldId xmlns:r="http://schemas.openxmlformats.org/officeDocument/2006/relationships" id="260" r:id="R3bc4d018df3648be"/>
    <p:sldId xmlns:r="http://schemas.openxmlformats.org/officeDocument/2006/relationships" id="261" r:id="R74963781486d4a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feeda15084442" /><Relationship Type="http://schemas.openxmlformats.org/officeDocument/2006/relationships/slide" Target="/ppt/slides/slide1.xml" Id="R8123ef9007af4ef5" /><Relationship Type="http://schemas.openxmlformats.org/officeDocument/2006/relationships/slide" Target="/ppt/slides/slide2.xml" Id="Ra038953ffc58455a" /><Relationship Type="http://schemas.openxmlformats.org/officeDocument/2006/relationships/slide" Target="/ppt/slides/slide3.xml" Id="Re15a9ce8326d427c" /><Relationship Type="http://schemas.openxmlformats.org/officeDocument/2006/relationships/slide" Target="/ppt/slides/slide4.xml" Id="Rc7852bca325f46fb" /><Relationship Type="http://schemas.openxmlformats.org/officeDocument/2006/relationships/slide" Target="/ppt/slides/slide5.xml" Id="R3bc4d018df3648be" /><Relationship Type="http://schemas.openxmlformats.org/officeDocument/2006/relationships/slide" Target="/ppt/slides/slide6.xml" Id="R74963781486d4a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5eade47904f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fd6a0d11f47f9" /><Relationship Type="http://schemas.openxmlformats.org/officeDocument/2006/relationships/theme" Target="/ppt/slideMasters/theme/theme1.xml" Id="Rc53dbaee0648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bfd6a0d11f47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cbae7203d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b111c3465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539c968a240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8f94c9b2f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f8e210a89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ba1996124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Holts veg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