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b9f6c3c27640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af35199fb347bf"/>
  </p:sldMasterIdLst>
  <p:sldIdLst>
    <p:sldId xmlns:r="http://schemas.openxmlformats.org/officeDocument/2006/relationships" id="256" r:id="Rc5ac870e9cf14823"/>
    <p:sldId xmlns:r="http://schemas.openxmlformats.org/officeDocument/2006/relationships" id="257" r:id="R14156ce7089548e8"/>
    <p:sldId xmlns:r="http://schemas.openxmlformats.org/officeDocument/2006/relationships" id="258" r:id="Re76029f764be4d60"/>
    <p:sldId xmlns:r="http://schemas.openxmlformats.org/officeDocument/2006/relationships" id="259" r:id="Rcd3a3852f8064229"/>
    <p:sldId xmlns:r="http://schemas.openxmlformats.org/officeDocument/2006/relationships" id="260" r:id="R86ea05596acf4cd9"/>
    <p:sldId xmlns:r="http://schemas.openxmlformats.org/officeDocument/2006/relationships" id="261" r:id="Rd82eaa4d919a411a"/>
    <p:sldId xmlns:r="http://schemas.openxmlformats.org/officeDocument/2006/relationships" id="262" r:id="R9c4e5ee4abd34b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f35199fb347bf" /><Relationship Type="http://schemas.openxmlformats.org/officeDocument/2006/relationships/slide" Target="/ppt/slides/slide1.xml" Id="Rc5ac870e9cf14823" /><Relationship Type="http://schemas.openxmlformats.org/officeDocument/2006/relationships/slide" Target="/ppt/slides/slide2.xml" Id="R14156ce7089548e8" /><Relationship Type="http://schemas.openxmlformats.org/officeDocument/2006/relationships/slide" Target="/ppt/slides/slide3.xml" Id="Re76029f764be4d60" /><Relationship Type="http://schemas.openxmlformats.org/officeDocument/2006/relationships/slide" Target="/ppt/slides/slide4.xml" Id="Rcd3a3852f8064229" /><Relationship Type="http://schemas.openxmlformats.org/officeDocument/2006/relationships/slide" Target="/ppt/slides/slide5.xml" Id="R86ea05596acf4cd9" /><Relationship Type="http://schemas.openxmlformats.org/officeDocument/2006/relationships/slide" Target="/ppt/slides/slide6.xml" Id="Rd82eaa4d919a411a" /><Relationship Type="http://schemas.openxmlformats.org/officeDocument/2006/relationships/slide" Target="/ppt/slides/slide7.xml" Id="R9c4e5ee4abd34b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e9d6152034d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6a18a46a643d4" /><Relationship Type="http://schemas.openxmlformats.org/officeDocument/2006/relationships/theme" Target="/ppt/slideMasters/theme/theme1.xml" Id="Rb96bc456126a49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76a18a46a643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a4973012041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c4577157a42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0caa922674a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5e284a3a543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f98cbc76c42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ebc5df45947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4c91c430f4e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FRAMAR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−1 127 961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119 987 269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966 799 351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1 045 687 698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LERØY OLE EIRIK  –  68,8 %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LERØY EVA LØKELAND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INMA AS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INVEST AS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Profond AS, 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989 047 159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