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e197bc561047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527f3d62fd4cc1"/>
  </p:sldMasterIdLst>
  <p:sldIdLst>
    <p:sldId xmlns:r="http://schemas.openxmlformats.org/officeDocument/2006/relationships" id="256" r:id="R1868db8237d44490"/>
    <p:sldId xmlns:r="http://schemas.openxmlformats.org/officeDocument/2006/relationships" id="257" r:id="R68af447c9e6447a5"/>
    <p:sldId xmlns:r="http://schemas.openxmlformats.org/officeDocument/2006/relationships" id="258" r:id="Rf4d347dac5bf4d4a"/>
    <p:sldId xmlns:r="http://schemas.openxmlformats.org/officeDocument/2006/relationships" id="259" r:id="Rbdb7d95a25fe475c"/>
    <p:sldId xmlns:r="http://schemas.openxmlformats.org/officeDocument/2006/relationships" id="260" r:id="Rf49c463fa5f440f9"/>
    <p:sldId xmlns:r="http://schemas.openxmlformats.org/officeDocument/2006/relationships" id="261" r:id="R4859a3f4801845a1"/>
    <p:sldId xmlns:r="http://schemas.openxmlformats.org/officeDocument/2006/relationships" id="262" r:id="Ra92e582c8f2c40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527f3d62fd4cc1" /><Relationship Type="http://schemas.openxmlformats.org/officeDocument/2006/relationships/slide" Target="/ppt/slides/slide1.xml" Id="R1868db8237d44490" /><Relationship Type="http://schemas.openxmlformats.org/officeDocument/2006/relationships/slide" Target="/ppt/slides/slide2.xml" Id="R68af447c9e6447a5" /><Relationship Type="http://schemas.openxmlformats.org/officeDocument/2006/relationships/slide" Target="/ppt/slides/slide3.xml" Id="Rf4d347dac5bf4d4a" /><Relationship Type="http://schemas.openxmlformats.org/officeDocument/2006/relationships/slide" Target="/ppt/slides/slide4.xml" Id="Rbdb7d95a25fe475c" /><Relationship Type="http://schemas.openxmlformats.org/officeDocument/2006/relationships/slide" Target="/ppt/slides/slide5.xml" Id="Rf49c463fa5f440f9" /><Relationship Type="http://schemas.openxmlformats.org/officeDocument/2006/relationships/slide" Target="/ppt/slides/slide6.xml" Id="R4859a3f4801845a1" /><Relationship Type="http://schemas.openxmlformats.org/officeDocument/2006/relationships/slide" Target="/ppt/slides/slide7.xml" Id="Ra92e582c8f2c40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2319a10d154c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825a4f9404163" /><Relationship Type="http://schemas.openxmlformats.org/officeDocument/2006/relationships/theme" Target="/ppt/slideMasters/theme/theme1.xml" Id="R399d8451229147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1825a4f94041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0f51806d44f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f0e8ef0c644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238afa7b14a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562e60db14c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08c4c8c014e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8062d0a6745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07facca484c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MÅLSNES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MÅLSNES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685 250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−177 521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5 068 044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25 983 743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26 181 351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MÅLSNES GEIR ODD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Finnhaugveien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12 43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gom@link-signatur.no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989 043 196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