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3f6c1316f348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d9fc994dec4b2d"/>
  </p:sldMasterIdLst>
  <p:sldIdLst>
    <p:sldId xmlns:r="http://schemas.openxmlformats.org/officeDocument/2006/relationships" id="256" r:id="Rf628396fbaf7420b"/>
    <p:sldId xmlns:r="http://schemas.openxmlformats.org/officeDocument/2006/relationships" id="257" r:id="Rb99cbb3b682341d9"/>
    <p:sldId xmlns:r="http://schemas.openxmlformats.org/officeDocument/2006/relationships" id="258" r:id="R550f4dfb62144f4a"/>
    <p:sldId xmlns:r="http://schemas.openxmlformats.org/officeDocument/2006/relationships" id="259" r:id="Re9cd76b1ea134a71"/>
    <p:sldId xmlns:r="http://schemas.openxmlformats.org/officeDocument/2006/relationships" id="260" r:id="Rfd280c2be32245d1"/>
    <p:sldId xmlns:r="http://schemas.openxmlformats.org/officeDocument/2006/relationships" id="261" r:id="R19ae5b68ae8448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d9fc994dec4b2d" /><Relationship Type="http://schemas.openxmlformats.org/officeDocument/2006/relationships/slide" Target="/ppt/slides/slide1.xml" Id="Rf628396fbaf7420b" /><Relationship Type="http://schemas.openxmlformats.org/officeDocument/2006/relationships/slide" Target="/ppt/slides/slide2.xml" Id="Rb99cbb3b682341d9" /><Relationship Type="http://schemas.openxmlformats.org/officeDocument/2006/relationships/slide" Target="/ppt/slides/slide3.xml" Id="R550f4dfb62144f4a" /><Relationship Type="http://schemas.openxmlformats.org/officeDocument/2006/relationships/slide" Target="/ppt/slides/slide4.xml" Id="Re9cd76b1ea134a71" /><Relationship Type="http://schemas.openxmlformats.org/officeDocument/2006/relationships/slide" Target="/ppt/slides/slide5.xml" Id="Rfd280c2be32245d1" /><Relationship Type="http://schemas.openxmlformats.org/officeDocument/2006/relationships/slide" Target="/ppt/slides/slide6.xml" Id="R19ae5b68ae8448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594dced88f4d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367fb70e14e3e" /><Relationship Type="http://schemas.openxmlformats.org/officeDocument/2006/relationships/theme" Target="/ppt/slideMasters/theme/theme1.xml" Id="R7feb91ea896b41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8367fb70e14e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300a2474a4b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42352184249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741cba29f4b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ea13c0ad84d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adf42e4a64f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cdd58275c46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MÅLSNES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Finnhaugveien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12 43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gom@link-signatur.no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989 043 196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MÅLSNES INVEST AS</a:t>
            </a:r>
          </a:p>
        </p:txBody>
      </p:sp>
    </p:spTree>
  </p:cSld>
  <p:clrMapOvr>
    <a:masterClrMapping xmlns:a="http://schemas.openxmlformats.org/drawingml/2006/main"/>
  </p:clrMapOvr>
</p:sld>
</file>