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5df835525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ec133d70c44148"/>
  </p:sldMasterIdLst>
  <p:sldIdLst>
    <p:sldId xmlns:r="http://schemas.openxmlformats.org/officeDocument/2006/relationships" id="256" r:id="R7f4a9ba5bfea4221"/>
    <p:sldId xmlns:r="http://schemas.openxmlformats.org/officeDocument/2006/relationships" id="257" r:id="R9381c02d4b104f83"/>
    <p:sldId xmlns:r="http://schemas.openxmlformats.org/officeDocument/2006/relationships" id="258" r:id="R3654ab7f1bfd480a"/>
    <p:sldId xmlns:r="http://schemas.openxmlformats.org/officeDocument/2006/relationships" id="259" r:id="R06cd282935e5490a"/>
    <p:sldId xmlns:r="http://schemas.openxmlformats.org/officeDocument/2006/relationships" id="260" r:id="R98e8d61b5ed34fa0"/>
    <p:sldId xmlns:r="http://schemas.openxmlformats.org/officeDocument/2006/relationships" id="261" r:id="Rae4e6797a9034837"/>
    <p:sldId xmlns:r="http://schemas.openxmlformats.org/officeDocument/2006/relationships" id="262" r:id="R02f6fe28efc842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c133d70c44148" /><Relationship Type="http://schemas.openxmlformats.org/officeDocument/2006/relationships/slide" Target="/ppt/slides/slide1.xml" Id="R7f4a9ba5bfea4221" /><Relationship Type="http://schemas.openxmlformats.org/officeDocument/2006/relationships/slide" Target="/ppt/slides/slide2.xml" Id="R9381c02d4b104f83" /><Relationship Type="http://schemas.openxmlformats.org/officeDocument/2006/relationships/slide" Target="/ppt/slides/slide3.xml" Id="R3654ab7f1bfd480a" /><Relationship Type="http://schemas.openxmlformats.org/officeDocument/2006/relationships/slide" Target="/ppt/slides/slide4.xml" Id="R06cd282935e5490a" /><Relationship Type="http://schemas.openxmlformats.org/officeDocument/2006/relationships/slide" Target="/ppt/slides/slide5.xml" Id="R98e8d61b5ed34fa0" /><Relationship Type="http://schemas.openxmlformats.org/officeDocument/2006/relationships/slide" Target="/ppt/slides/slide6.xml" Id="Rae4e6797a9034837" /><Relationship Type="http://schemas.openxmlformats.org/officeDocument/2006/relationships/slide" Target="/ppt/slides/slide7.xml" Id="R02f6fe28efc842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9efdf79a5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55b2ac9f74a81" /><Relationship Type="http://schemas.openxmlformats.org/officeDocument/2006/relationships/theme" Target="/ppt/slideMasters/theme/theme1.xml" Id="R6cc17302dfdf46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55b2ac9f74a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45be97df6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4b205822b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79e7e74ab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772302b68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998b094a1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fa8c37c7b44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91021b620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8 618 513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20 858 229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26 058 032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ANNE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ØYVIND MAGNE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