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ab62194af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b353d17eb4f62"/>
  </p:sldMasterIdLst>
  <p:sldIdLst>
    <p:sldId xmlns:r="http://schemas.openxmlformats.org/officeDocument/2006/relationships" id="256" r:id="R77158e2ec7794acb"/>
    <p:sldId xmlns:r="http://schemas.openxmlformats.org/officeDocument/2006/relationships" id="257" r:id="R64f782013b054eae"/>
    <p:sldId xmlns:r="http://schemas.openxmlformats.org/officeDocument/2006/relationships" id="258" r:id="R4d3b4f9265154869"/>
    <p:sldId xmlns:r="http://schemas.openxmlformats.org/officeDocument/2006/relationships" id="259" r:id="R84f8d4c946764e8e"/>
    <p:sldId xmlns:r="http://schemas.openxmlformats.org/officeDocument/2006/relationships" id="260" r:id="R1f49542b2b4140f3"/>
    <p:sldId xmlns:r="http://schemas.openxmlformats.org/officeDocument/2006/relationships" id="261" r:id="Rd8d5126d6caf47ef"/>
    <p:sldId xmlns:r="http://schemas.openxmlformats.org/officeDocument/2006/relationships" id="262" r:id="R009881e232f7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b353d17eb4f62" /><Relationship Type="http://schemas.openxmlformats.org/officeDocument/2006/relationships/slide" Target="/ppt/slides/slide1.xml" Id="R77158e2ec7794acb" /><Relationship Type="http://schemas.openxmlformats.org/officeDocument/2006/relationships/slide" Target="/ppt/slides/slide2.xml" Id="R64f782013b054eae" /><Relationship Type="http://schemas.openxmlformats.org/officeDocument/2006/relationships/slide" Target="/ppt/slides/slide3.xml" Id="R4d3b4f9265154869" /><Relationship Type="http://schemas.openxmlformats.org/officeDocument/2006/relationships/slide" Target="/ppt/slides/slide4.xml" Id="R84f8d4c946764e8e" /><Relationship Type="http://schemas.openxmlformats.org/officeDocument/2006/relationships/slide" Target="/ppt/slides/slide5.xml" Id="R1f49542b2b4140f3" /><Relationship Type="http://schemas.openxmlformats.org/officeDocument/2006/relationships/slide" Target="/ppt/slides/slide6.xml" Id="Rd8d5126d6caf47ef" /><Relationship Type="http://schemas.openxmlformats.org/officeDocument/2006/relationships/slide" Target="/ppt/slides/slide7.xml" Id="R009881e232f7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966e19d32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9fa7a1574f43" /><Relationship Type="http://schemas.openxmlformats.org/officeDocument/2006/relationships/theme" Target="/ppt/slideMasters/theme/theme1.xml" Id="R2f606f0343f8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39fa7a157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ab19c8d37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a9522d7f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047e64e9d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a7e054b3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88b41f890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ea6820db3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89198201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TORBJØRN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