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c7e36e0d1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ae5d04dc749c2"/>
  </p:sldMasterIdLst>
  <p:sldIdLst>
    <p:sldId xmlns:r="http://schemas.openxmlformats.org/officeDocument/2006/relationships" id="256" r:id="R70c2ca0b34f54c31"/>
    <p:sldId xmlns:r="http://schemas.openxmlformats.org/officeDocument/2006/relationships" id="257" r:id="Ra744045dd6444c20"/>
    <p:sldId xmlns:r="http://schemas.openxmlformats.org/officeDocument/2006/relationships" id="258" r:id="Rcd36e511823d4dab"/>
    <p:sldId xmlns:r="http://schemas.openxmlformats.org/officeDocument/2006/relationships" id="259" r:id="Rc99c0933bb0e4e66"/>
    <p:sldId xmlns:r="http://schemas.openxmlformats.org/officeDocument/2006/relationships" id="260" r:id="Rd4afd9ca9fd449af"/>
    <p:sldId xmlns:r="http://schemas.openxmlformats.org/officeDocument/2006/relationships" id="261" r:id="Raa4dfe343d6f4f0d"/>
    <p:sldId xmlns:r="http://schemas.openxmlformats.org/officeDocument/2006/relationships" id="262" r:id="Rf6272a627dc8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ae5d04dc749c2" /><Relationship Type="http://schemas.openxmlformats.org/officeDocument/2006/relationships/slide" Target="/ppt/slides/slide1.xml" Id="R70c2ca0b34f54c31" /><Relationship Type="http://schemas.openxmlformats.org/officeDocument/2006/relationships/slide" Target="/ppt/slides/slide2.xml" Id="Ra744045dd6444c20" /><Relationship Type="http://schemas.openxmlformats.org/officeDocument/2006/relationships/slide" Target="/ppt/slides/slide3.xml" Id="Rcd36e511823d4dab" /><Relationship Type="http://schemas.openxmlformats.org/officeDocument/2006/relationships/slide" Target="/ppt/slides/slide4.xml" Id="Rc99c0933bb0e4e66" /><Relationship Type="http://schemas.openxmlformats.org/officeDocument/2006/relationships/slide" Target="/ppt/slides/slide5.xml" Id="Rd4afd9ca9fd449af" /><Relationship Type="http://schemas.openxmlformats.org/officeDocument/2006/relationships/slide" Target="/ppt/slides/slide6.xml" Id="Raa4dfe343d6f4f0d" /><Relationship Type="http://schemas.openxmlformats.org/officeDocument/2006/relationships/slide" Target="/ppt/slides/slide7.xml" Id="Rf6272a627dc8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15be1191d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7171b31d94c45" /><Relationship Type="http://schemas.openxmlformats.org/officeDocument/2006/relationships/theme" Target="/ppt/slideMasters/theme/theme1.xml" Id="R96332782456b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7171b31d9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f2a616b6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66583b2d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1e58e577a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ea544f32c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27f4470ad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46462d414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fdb7e4f7e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HESTÅS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HESTÅS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40 855 407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41 085 657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Odderhei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arild@iosis.no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