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2fccfc1ee249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3751f1a5014da0"/>
  </p:sldMasterIdLst>
  <p:sldIdLst>
    <p:sldId xmlns:r="http://schemas.openxmlformats.org/officeDocument/2006/relationships" id="256" r:id="R30e44c2835674905"/>
    <p:sldId xmlns:r="http://schemas.openxmlformats.org/officeDocument/2006/relationships" id="257" r:id="R6eaa1741bed0440e"/>
    <p:sldId xmlns:r="http://schemas.openxmlformats.org/officeDocument/2006/relationships" id="258" r:id="Rcc702b6c865e4a17"/>
    <p:sldId xmlns:r="http://schemas.openxmlformats.org/officeDocument/2006/relationships" id="259" r:id="Rcc82628b80f64918"/>
    <p:sldId xmlns:r="http://schemas.openxmlformats.org/officeDocument/2006/relationships" id="260" r:id="R55e04cb77bef4130"/>
    <p:sldId xmlns:r="http://schemas.openxmlformats.org/officeDocument/2006/relationships" id="261" r:id="R694d5e62519e45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3751f1a5014da0" /><Relationship Type="http://schemas.openxmlformats.org/officeDocument/2006/relationships/slide" Target="/ppt/slides/slide1.xml" Id="R30e44c2835674905" /><Relationship Type="http://schemas.openxmlformats.org/officeDocument/2006/relationships/slide" Target="/ppt/slides/slide2.xml" Id="R6eaa1741bed0440e" /><Relationship Type="http://schemas.openxmlformats.org/officeDocument/2006/relationships/slide" Target="/ppt/slides/slide3.xml" Id="Rcc702b6c865e4a17" /><Relationship Type="http://schemas.openxmlformats.org/officeDocument/2006/relationships/slide" Target="/ppt/slides/slide4.xml" Id="Rcc82628b80f64918" /><Relationship Type="http://schemas.openxmlformats.org/officeDocument/2006/relationships/slide" Target="/ppt/slides/slide5.xml" Id="R55e04cb77bef4130" /><Relationship Type="http://schemas.openxmlformats.org/officeDocument/2006/relationships/slide" Target="/ppt/slides/slide6.xml" Id="R694d5e62519e45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8a07af0aec44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d27e51f304763" /><Relationship Type="http://schemas.openxmlformats.org/officeDocument/2006/relationships/theme" Target="/ppt/slideMasters/theme/theme1.xml" Id="Rbc5ec8b3059647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1d27e51f3047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6693b795c49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0c24856aa42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57b4e59474a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5d426ae8648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ad15f95ee48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b25af83314c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ARILD HESTÅS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Odderhei terrasse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arild@iosis.no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989 026 828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