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0f7be95792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a865efd6746ef"/>
  </p:sldMasterIdLst>
  <p:sldIdLst>
    <p:sldId xmlns:r="http://schemas.openxmlformats.org/officeDocument/2006/relationships" id="256" r:id="Rbae60e4d0e754da2"/>
    <p:sldId xmlns:r="http://schemas.openxmlformats.org/officeDocument/2006/relationships" id="257" r:id="Rbf933011de8a4bc0"/>
    <p:sldId xmlns:r="http://schemas.openxmlformats.org/officeDocument/2006/relationships" id="258" r:id="R272823ff35924dd8"/>
    <p:sldId xmlns:r="http://schemas.openxmlformats.org/officeDocument/2006/relationships" id="259" r:id="Rf4acc676a53e452d"/>
    <p:sldId xmlns:r="http://schemas.openxmlformats.org/officeDocument/2006/relationships" id="260" r:id="R058b3b748ff84a9b"/>
    <p:sldId xmlns:r="http://schemas.openxmlformats.org/officeDocument/2006/relationships" id="261" r:id="Red9359c81b864127"/>
    <p:sldId xmlns:r="http://schemas.openxmlformats.org/officeDocument/2006/relationships" id="262" r:id="R33cc20d6714b48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a865efd6746ef" /><Relationship Type="http://schemas.openxmlformats.org/officeDocument/2006/relationships/slide" Target="/ppt/slides/slide1.xml" Id="Rbae60e4d0e754da2" /><Relationship Type="http://schemas.openxmlformats.org/officeDocument/2006/relationships/slide" Target="/ppt/slides/slide2.xml" Id="Rbf933011de8a4bc0" /><Relationship Type="http://schemas.openxmlformats.org/officeDocument/2006/relationships/slide" Target="/ppt/slides/slide3.xml" Id="R272823ff35924dd8" /><Relationship Type="http://schemas.openxmlformats.org/officeDocument/2006/relationships/slide" Target="/ppt/slides/slide4.xml" Id="Rf4acc676a53e452d" /><Relationship Type="http://schemas.openxmlformats.org/officeDocument/2006/relationships/slide" Target="/ppt/slides/slide5.xml" Id="R058b3b748ff84a9b" /><Relationship Type="http://schemas.openxmlformats.org/officeDocument/2006/relationships/slide" Target="/ppt/slides/slide6.xml" Id="Red9359c81b864127" /><Relationship Type="http://schemas.openxmlformats.org/officeDocument/2006/relationships/slide" Target="/ppt/slides/slide7.xml" Id="R33cc20d6714b48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97cff5d2642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630a71cd5405b" /><Relationship Type="http://schemas.openxmlformats.org/officeDocument/2006/relationships/theme" Target="/ppt/slideMasters/theme/theme1.xml" Id="Re5649c0c238e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0630a71cd5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3c8e6873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f7c8d1b42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cc711b6c3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f3eb78cf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db4065fd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3c828e8a7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b27e5017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MUSTADGÅRDENE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MUSTADGÅRDENE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8 138 269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8 109 290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56 670 658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56 887 188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HANS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989 024 442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MUSTADGÅRDENE HOLDING AS</a:t>
            </a:r>
          </a:p>
        </p:txBody>
      </p:sp>
    </p:spTree>
  </p:cSld>
  <p:clrMapOvr>
    <a:masterClrMapping xmlns:a="http://schemas.openxmlformats.org/drawingml/2006/main"/>
  </p:clrMapOvr>
</p:sld>
</file>