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11764e631542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0051d041db4a9c"/>
  </p:sldMasterIdLst>
  <p:sldIdLst>
    <p:sldId xmlns:r="http://schemas.openxmlformats.org/officeDocument/2006/relationships" id="256" r:id="R2465222b79364989"/>
    <p:sldId xmlns:r="http://schemas.openxmlformats.org/officeDocument/2006/relationships" id="257" r:id="R1ec0590e3eca4011"/>
    <p:sldId xmlns:r="http://schemas.openxmlformats.org/officeDocument/2006/relationships" id="258" r:id="R4e4cb0f834df4bad"/>
    <p:sldId xmlns:r="http://schemas.openxmlformats.org/officeDocument/2006/relationships" id="259" r:id="Rc05bd5bd758548a3"/>
    <p:sldId xmlns:r="http://schemas.openxmlformats.org/officeDocument/2006/relationships" id="260" r:id="R270bd7926ec34caa"/>
    <p:sldId xmlns:r="http://schemas.openxmlformats.org/officeDocument/2006/relationships" id="261" r:id="R74ac9f3b137e4c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0051d041db4a9c" /><Relationship Type="http://schemas.openxmlformats.org/officeDocument/2006/relationships/slide" Target="/ppt/slides/slide1.xml" Id="R2465222b79364989" /><Relationship Type="http://schemas.openxmlformats.org/officeDocument/2006/relationships/slide" Target="/ppt/slides/slide2.xml" Id="R1ec0590e3eca4011" /><Relationship Type="http://schemas.openxmlformats.org/officeDocument/2006/relationships/slide" Target="/ppt/slides/slide3.xml" Id="R4e4cb0f834df4bad" /><Relationship Type="http://schemas.openxmlformats.org/officeDocument/2006/relationships/slide" Target="/ppt/slides/slide4.xml" Id="Rc05bd5bd758548a3" /><Relationship Type="http://schemas.openxmlformats.org/officeDocument/2006/relationships/slide" Target="/ppt/slides/slide5.xml" Id="R270bd7926ec34caa" /><Relationship Type="http://schemas.openxmlformats.org/officeDocument/2006/relationships/slide" Target="/ppt/slides/slide6.xml" Id="R74ac9f3b137e4c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8309c6702749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3bf1b1378f4209" /><Relationship Type="http://schemas.openxmlformats.org/officeDocument/2006/relationships/theme" Target="/ppt/slideMasters/theme/theme1.xml" Id="Re19c889f954f4b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3bf1b1378f42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c8c8c30ebc40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1c3caa68864c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5bc22cadb04f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f349d8df294e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6061c444b74b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a53f4906de4a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MUSTADGÅRDENE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MUSTADGÅRDENE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MUSTADGÅRDENE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MUSTADGÅRDENE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MUSTADGÅRDENE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MUSTADGÅRDENE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Engebrets vei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989 024 442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MUSTADGÅRDENE HOLDING AS</a:t>
            </a:r>
          </a:p>
        </p:txBody>
      </p:sp>
    </p:spTree>
  </p:cSld>
  <p:clrMapOvr>
    <a:masterClrMapping xmlns:a="http://schemas.openxmlformats.org/drawingml/2006/main"/>
  </p:clrMapOvr>
</p:sld>
</file>