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f3235bedfa45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4e667d590c427f"/>
  </p:sldMasterIdLst>
  <p:sldIdLst>
    <p:sldId xmlns:r="http://schemas.openxmlformats.org/officeDocument/2006/relationships" id="256" r:id="Reb98779d99434797"/>
    <p:sldId xmlns:r="http://schemas.openxmlformats.org/officeDocument/2006/relationships" id="257" r:id="Rfc050df3a1644d50"/>
    <p:sldId xmlns:r="http://schemas.openxmlformats.org/officeDocument/2006/relationships" id="258" r:id="R0eed3224138d4d0c"/>
    <p:sldId xmlns:r="http://schemas.openxmlformats.org/officeDocument/2006/relationships" id="259" r:id="R2c3a542402d94bae"/>
    <p:sldId xmlns:r="http://schemas.openxmlformats.org/officeDocument/2006/relationships" id="260" r:id="Rf7b8c9b32de34027"/>
    <p:sldId xmlns:r="http://schemas.openxmlformats.org/officeDocument/2006/relationships" id="261" r:id="R93c55dd70a5b42b1"/>
    <p:sldId xmlns:r="http://schemas.openxmlformats.org/officeDocument/2006/relationships" id="262" r:id="R666bdccf79b046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e667d590c427f" /><Relationship Type="http://schemas.openxmlformats.org/officeDocument/2006/relationships/slide" Target="/ppt/slides/slide1.xml" Id="Reb98779d99434797" /><Relationship Type="http://schemas.openxmlformats.org/officeDocument/2006/relationships/slide" Target="/ppt/slides/slide2.xml" Id="Rfc050df3a1644d50" /><Relationship Type="http://schemas.openxmlformats.org/officeDocument/2006/relationships/slide" Target="/ppt/slides/slide3.xml" Id="R0eed3224138d4d0c" /><Relationship Type="http://schemas.openxmlformats.org/officeDocument/2006/relationships/slide" Target="/ppt/slides/slide4.xml" Id="R2c3a542402d94bae" /><Relationship Type="http://schemas.openxmlformats.org/officeDocument/2006/relationships/slide" Target="/ppt/slides/slide5.xml" Id="Rf7b8c9b32de34027" /><Relationship Type="http://schemas.openxmlformats.org/officeDocument/2006/relationships/slide" Target="/ppt/slides/slide6.xml" Id="R93c55dd70a5b42b1" /><Relationship Type="http://schemas.openxmlformats.org/officeDocument/2006/relationships/slide" Target="/ppt/slides/slide7.xml" Id="R666bdccf79b046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be13445c142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7f0685440414f" /><Relationship Type="http://schemas.openxmlformats.org/officeDocument/2006/relationships/theme" Target="/ppt/slideMasters/theme/theme1.xml" Id="R9cc89939874346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67f068544041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7b392f24b47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598aca2404b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406621c314e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53f57000a44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a3a04f0b24c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53625ddad4e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ed48194f447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741 772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9 561 291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9 577 993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VALAKER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989 023 705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