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ede8eae2bc40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5f4b39b3204e3a"/>
  </p:sldMasterIdLst>
  <p:sldIdLst>
    <p:sldId xmlns:r="http://schemas.openxmlformats.org/officeDocument/2006/relationships" id="256" r:id="R5735eb80a0184a75"/>
    <p:sldId xmlns:r="http://schemas.openxmlformats.org/officeDocument/2006/relationships" id="257" r:id="Ra6ed4b78d8a24a9c"/>
    <p:sldId xmlns:r="http://schemas.openxmlformats.org/officeDocument/2006/relationships" id="258" r:id="R8c3bc90c5481425f"/>
    <p:sldId xmlns:r="http://schemas.openxmlformats.org/officeDocument/2006/relationships" id="259" r:id="R2da04fdb1ea14b53"/>
    <p:sldId xmlns:r="http://schemas.openxmlformats.org/officeDocument/2006/relationships" id="260" r:id="Rbaab3ced470a4656"/>
    <p:sldId xmlns:r="http://schemas.openxmlformats.org/officeDocument/2006/relationships" id="261" r:id="R41db233fef4542ea"/>
    <p:sldId xmlns:r="http://schemas.openxmlformats.org/officeDocument/2006/relationships" id="262" r:id="R298f7f5de4bf4c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5f4b39b3204e3a" /><Relationship Type="http://schemas.openxmlformats.org/officeDocument/2006/relationships/slide" Target="/ppt/slides/slide1.xml" Id="R5735eb80a0184a75" /><Relationship Type="http://schemas.openxmlformats.org/officeDocument/2006/relationships/slide" Target="/ppt/slides/slide2.xml" Id="Ra6ed4b78d8a24a9c" /><Relationship Type="http://schemas.openxmlformats.org/officeDocument/2006/relationships/slide" Target="/ppt/slides/slide3.xml" Id="R8c3bc90c5481425f" /><Relationship Type="http://schemas.openxmlformats.org/officeDocument/2006/relationships/slide" Target="/ppt/slides/slide4.xml" Id="R2da04fdb1ea14b53" /><Relationship Type="http://schemas.openxmlformats.org/officeDocument/2006/relationships/slide" Target="/ppt/slides/slide5.xml" Id="Rbaab3ced470a4656" /><Relationship Type="http://schemas.openxmlformats.org/officeDocument/2006/relationships/slide" Target="/ppt/slides/slide6.xml" Id="R41db233fef4542ea" /><Relationship Type="http://schemas.openxmlformats.org/officeDocument/2006/relationships/slide" Target="/ppt/slides/slide7.xml" Id="R298f7f5de4bf4c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beee69b54c44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bac25775a4688" /><Relationship Type="http://schemas.openxmlformats.org/officeDocument/2006/relationships/theme" Target="/ppt/slideMasters/theme/theme1.xml" Id="R77d6247cec4149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bbac25775a46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a224b41f743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b50bd8e9d44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808ad5a5549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1c36cd6e94c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c452313f644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d68a85b5e42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43e664eca4d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TAURO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TAURO INVEST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4 340 413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42 010 631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42 352 084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FALCH ØYSTEIN  –  69,9 %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FALCH DAVID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FALCH HENRIK MALCOLM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FALCH PETTER BJERKE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Falch, Flintveien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1785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989 015 168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