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1100e0895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4256661784975"/>
  </p:sldMasterIdLst>
  <p:sldIdLst>
    <p:sldId xmlns:r="http://schemas.openxmlformats.org/officeDocument/2006/relationships" id="256" r:id="R49fa216e8ceb4eba"/>
    <p:sldId xmlns:r="http://schemas.openxmlformats.org/officeDocument/2006/relationships" id="257" r:id="R5e1330e207c84dc4"/>
    <p:sldId xmlns:r="http://schemas.openxmlformats.org/officeDocument/2006/relationships" id="258" r:id="R62848d35724d4774"/>
    <p:sldId xmlns:r="http://schemas.openxmlformats.org/officeDocument/2006/relationships" id="259" r:id="Rc048639575d74865"/>
    <p:sldId xmlns:r="http://schemas.openxmlformats.org/officeDocument/2006/relationships" id="260" r:id="Rf80f0c2900f945d6"/>
    <p:sldId xmlns:r="http://schemas.openxmlformats.org/officeDocument/2006/relationships" id="261" r:id="R552343cfe7a14b61"/>
    <p:sldId xmlns:r="http://schemas.openxmlformats.org/officeDocument/2006/relationships" id="262" r:id="R17ccb79a3314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4256661784975" /><Relationship Type="http://schemas.openxmlformats.org/officeDocument/2006/relationships/slide" Target="/ppt/slides/slide1.xml" Id="R49fa216e8ceb4eba" /><Relationship Type="http://schemas.openxmlformats.org/officeDocument/2006/relationships/slide" Target="/ppt/slides/slide2.xml" Id="R5e1330e207c84dc4" /><Relationship Type="http://schemas.openxmlformats.org/officeDocument/2006/relationships/slide" Target="/ppt/slides/slide3.xml" Id="R62848d35724d4774" /><Relationship Type="http://schemas.openxmlformats.org/officeDocument/2006/relationships/slide" Target="/ppt/slides/slide4.xml" Id="Rc048639575d74865" /><Relationship Type="http://schemas.openxmlformats.org/officeDocument/2006/relationships/slide" Target="/ppt/slides/slide5.xml" Id="Rf80f0c2900f945d6" /><Relationship Type="http://schemas.openxmlformats.org/officeDocument/2006/relationships/slide" Target="/ppt/slides/slide6.xml" Id="R552343cfe7a14b61" /><Relationship Type="http://schemas.openxmlformats.org/officeDocument/2006/relationships/slide" Target="/ppt/slides/slide7.xml" Id="R17ccb79a3314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9a5111e0a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955ff0c34149" /><Relationship Type="http://schemas.openxmlformats.org/officeDocument/2006/relationships/theme" Target="/ppt/slideMasters/theme/theme1.xml" Id="R0c304c11375d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7955ff0c3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02a16f0c3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111b7c46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13a81d29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ee2335090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f32028ee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4fd812f4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aa2d1a6fb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DAG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OLE LERMO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JOHN BØRRE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