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385f19df6343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5cdde38eea4bb8"/>
  </p:sldMasterIdLst>
  <p:sldIdLst>
    <p:sldId xmlns:r="http://schemas.openxmlformats.org/officeDocument/2006/relationships" id="256" r:id="R0571081a4eac4e93"/>
    <p:sldId xmlns:r="http://schemas.openxmlformats.org/officeDocument/2006/relationships" id="257" r:id="Ra95eeb3e8b1c46c0"/>
    <p:sldId xmlns:r="http://schemas.openxmlformats.org/officeDocument/2006/relationships" id="258" r:id="R0d505e8e5fbf43c0"/>
    <p:sldId xmlns:r="http://schemas.openxmlformats.org/officeDocument/2006/relationships" id="259" r:id="R13e8b15b72e84f91"/>
    <p:sldId xmlns:r="http://schemas.openxmlformats.org/officeDocument/2006/relationships" id="260" r:id="R5c17881c1fe74c94"/>
    <p:sldId xmlns:r="http://schemas.openxmlformats.org/officeDocument/2006/relationships" id="261" r:id="R2b53b311d7da4fb8"/>
    <p:sldId xmlns:r="http://schemas.openxmlformats.org/officeDocument/2006/relationships" id="262" r:id="R8f21ea7d4d6341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cdde38eea4bb8" /><Relationship Type="http://schemas.openxmlformats.org/officeDocument/2006/relationships/slide" Target="/ppt/slides/slide1.xml" Id="R0571081a4eac4e93" /><Relationship Type="http://schemas.openxmlformats.org/officeDocument/2006/relationships/slide" Target="/ppt/slides/slide2.xml" Id="Ra95eeb3e8b1c46c0" /><Relationship Type="http://schemas.openxmlformats.org/officeDocument/2006/relationships/slide" Target="/ppt/slides/slide3.xml" Id="R0d505e8e5fbf43c0" /><Relationship Type="http://schemas.openxmlformats.org/officeDocument/2006/relationships/slide" Target="/ppt/slides/slide4.xml" Id="R13e8b15b72e84f91" /><Relationship Type="http://schemas.openxmlformats.org/officeDocument/2006/relationships/slide" Target="/ppt/slides/slide5.xml" Id="R5c17881c1fe74c94" /><Relationship Type="http://schemas.openxmlformats.org/officeDocument/2006/relationships/slide" Target="/ppt/slides/slide6.xml" Id="R2b53b311d7da4fb8" /><Relationship Type="http://schemas.openxmlformats.org/officeDocument/2006/relationships/slide" Target="/ppt/slides/slide7.xml" Id="R8f21ea7d4d6341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8a89230804b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8d1fea5144a19" /><Relationship Type="http://schemas.openxmlformats.org/officeDocument/2006/relationships/theme" Target="/ppt/slideMasters/theme/theme1.xml" Id="R5602e248d6e748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68d1fea5144a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6af1b74f242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3e088234547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9681db56d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e383a16aa44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3fb53b56446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15d5913cf43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80dc6688f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HANDELSHUSET ANGVIK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ANGVIK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HANDELSHUSET ANGVIK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ANGVIK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ANGVIK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ANGVIK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−293 043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2 601 906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39 347 339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44 503 034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ANGVIK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STIG OLAV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ANGVIK HOLDING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 INVEST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ANGVIK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Nøisomhed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989 009 141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ANGVIK AS</a:t>
            </a:r>
          </a:p>
        </p:txBody>
      </p:sp>
    </p:spTree>
  </p:cSld>
  <p:clrMapOvr>
    <a:masterClrMapping xmlns:a="http://schemas.openxmlformats.org/drawingml/2006/main"/>
  </p:clrMapOvr>
</p:sld>
</file>