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c20fecc6a049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a348b9305d4f61"/>
  </p:sldMasterIdLst>
  <p:sldIdLst>
    <p:sldId xmlns:r="http://schemas.openxmlformats.org/officeDocument/2006/relationships" id="256" r:id="R894888e61a1a4dc5"/>
    <p:sldId xmlns:r="http://schemas.openxmlformats.org/officeDocument/2006/relationships" id="257" r:id="Rb1d6efc785d54cb6"/>
    <p:sldId xmlns:r="http://schemas.openxmlformats.org/officeDocument/2006/relationships" id="258" r:id="R2b558ee4f87a4464"/>
    <p:sldId xmlns:r="http://schemas.openxmlformats.org/officeDocument/2006/relationships" id="259" r:id="R47e9a9968e2b4861"/>
    <p:sldId xmlns:r="http://schemas.openxmlformats.org/officeDocument/2006/relationships" id="260" r:id="R9951b6dd18d34c51"/>
    <p:sldId xmlns:r="http://schemas.openxmlformats.org/officeDocument/2006/relationships" id="261" r:id="R3991e3bc554c4e28"/>
    <p:sldId xmlns:r="http://schemas.openxmlformats.org/officeDocument/2006/relationships" id="262" r:id="Re8a0ec73b05f42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a348b9305d4f61" /><Relationship Type="http://schemas.openxmlformats.org/officeDocument/2006/relationships/slide" Target="/ppt/slides/slide1.xml" Id="R894888e61a1a4dc5" /><Relationship Type="http://schemas.openxmlformats.org/officeDocument/2006/relationships/slide" Target="/ppt/slides/slide2.xml" Id="Rb1d6efc785d54cb6" /><Relationship Type="http://schemas.openxmlformats.org/officeDocument/2006/relationships/slide" Target="/ppt/slides/slide3.xml" Id="R2b558ee4f87a4464" /><Relationship Type="http://schemas.openxmlformats.org/officeDocument/2006/relationships/slide" Target="/ppt/slides/slide4.xml" Id="R47e9a9968e2b4861" /><Relationship Type="http://schemas.openxmlformats.org/officeDocument/2006/relationships/slide" Target="/ppt/slides/slide5.xml" Id="R9951b6dd18d34c51" /><Relationship Type="http://schemas.openxmlformats.org/officeDocument/2006/relationships/slide" Target="/ppt/slides/slide6.xml" Id="R3991e3bc554c4e28" /><Relationship Type="http://schemas.openxmlformats.org/officeDocument/2006/relationships/slide" Target="/ppt/slides/slide7.xml" Id="Re8a0ec73b05f42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f3588ab37e48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51ba2c7f543a3" /><Relationship Type="http://schemas.openxmlformats.org/officeDocument/2006/relationships/theme" Target="/ppt/slideMasters/theme/theme1.xml" Id="Rb2601bb7064048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351ba2c7f543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3265477584b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0641cbdad4b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d1d44a34f4a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e5e28f7174d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b2e751fea4e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c4d02057444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4909e77c842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TEK EIER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TEK EIER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−100 675 031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−53 853 318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70 939 184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86 758 887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ERIK KLAVENESS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ERIK KLAVENESS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Harbitzalléen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39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989 005 367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