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8c0582d78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6e1eef3884d00"/>
  </p:sldMasterIdLst>
  <p:sldIdLst>
    <p:sldId xmlns:r="http://schemas.openxmlformats.org/officeDocument/2006/relationships" id="256" r:id="Re794cc55bd0747a0"/>
    <p:sldId xmlns:r="http://schemas.openxmlformats.org/officeDocument/2006/relationships" id="257" r:id="Rf150969d329e4f53"/>
    <p:sldId xmlns:r="http://schemas.openxmlformats.org/officeDocument/2006/relationships" id="258" r:id="Ra73a6b884f19425f"/>
    <p:sldId xmlns:r="http://schemas.openxmlformats.org/officeDocument/2006/relationships" id="259" r:id="Refeacdd85770445b"/>
    <p:sldId xmlns:r="http://schemas.openxmlformats.org/officeDocument/2006/relationships" id="260" r:id="R6279817139894001"/>
    <p:sldId xmlns:r="http://schemas.openxmlformats.org/officeDocument/2006/relationships" id="261" r:id="R64df2743c93c43d9"/>
    <p:sldId xmlns:r="http://schemas.openxmlformats.org/officeDocument/2006/relationships" id="262" r:id="R9d8d051e2778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6e1eef3884d00" /><Relationship Type="http://schemas.openxmlformats.org/officeDocument/2006/relationships/slide" Target="/ppt/slides/slide1.xml" Id="Re794cc55bd0747a0" /><Relationship Type="http://schemas.openxmlformats.org/officeDocument/2006/relationships/slide" Target="/ppt/slides/slide2.xml" Id="Rf150969d329e4f53" /><Relationship Type="http://schemas.openxmlformats.org/officeDocument/2006/relationships/slide" Target="/ppt/slides/slide3.xml" Id="Ra73a6b884f19425f" /><Relationship Type="http://schemas.openxmlformats.org/officeDocument/2006/relationships/slide" Target="/ppt/slides/slide4.xml" Id="Refeacdd85770445b" /><Relationship Type="http://schemas.openxmlformats.org/officeDocument/2006/relationships/slide" Target="/ppt/slides/slide5.xml" Id="R6279817139894001" /><Relationship Type="http://schemas.openxmlformats.org/officeDocument/2006/relationships/slide" Target="/ppt/slides/slide6.xml" Id="R64df2743c93c43d9" /><Relationship Type="http://schemas.openxmlformats.org/officeDocument/2006/relationships/slide" Target="/ppt/slides/slide7.xml" Id="R9d8d051e2778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c4a75167f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287c2862348f2" /><Relationship Type="http://schemas.openxmlformats.org/officeDocument/2006/relationships/theme" Target="/ppt/slideMasters/theme/theme1.xml" Id="R8facfb030ef3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287c28623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ffc7acb1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6a0cd18c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f48ce5b0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97712fcf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0a1df44b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50c0e3ce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5814752ef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