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992291f3643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64c5b963b4efe"/>
  </p:sldMasterIdLst>
  <p:sldIdLst>
    <p:sldId xmlns:r="http://schemas.openxmlformats.org/officeDocument/2006/relationships" id="256" r:id="R52fd5157fa02422a"/>
    <p:sldId xmlns:r="http://schemas.openxmlformats.org/officeDocument/2006/relationships" id="257" r:id="Rfff74221ab8d4878"/>
    <p:sldId xmlns:r="http://schemas.openxmlformats.org/officeDocument/2006/relationships" id="258" r:id="R10e32ca1ddf843be"/>
    <p:sldId xmlns:r="http://schemas.openxmlformats.org/officeDocument/2006/relationships" id="259" r:id="Rc486ceb2202b4e2a"/>
    <p:sldId xmlns:r="http://schemas.openxmlformats.org/officeDocument/2006/relationships" id="260" r:id="Rd26daa4ae3a44a37"/>
    <p:sldId xmlns:r="http://schemas.openxmlformats.org/officeDocument/2006/relationships" id="261" r:id="R5f499eba44c34bf1"/>
    <p:sldId xmlns:r="http://schemas.openxmlformats.org/officeDocument/2006/relationships" id="262" r:id="Rf164fa46aed644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64c5b963b4efe" /><Relationship Type="http://schemas.openxmlformats.org/officeDocument/2006/relationships/slide" Target="/ppt/slides/slide1.xml" Id="R52fd5157fa02422a" /><Relationship Type="http://schemas.openxmlformats.org/officeDocument/2006/relationships/slide" Target="/ppt/slides/slide2.xml" Id="Rfff74221ab8d4878" /><Relationship Type="http://schemas.openxmlformats.org/officeDocument/2006/relationships/slide" Target="/ppt/slides/slide3.xml" Id="R10e32ca1ddf843be" /><Relationship Type="http://schemas.openxmlformats.org/officeDocument/2006/relationships/slide" Target="/ppt/slides/slide4.xml" Id="Rc486ceb2202b4e2a" /><Relationship Type="http://schemas.openxmlformats.org/officeDocument/2006/relationships/slide" Target="/ppt/slides/slide5.xml" Id="Rd26daa4ae3a44a37" /><Relationship Type="http://schemas.openxmlformats.org/officeDocument/2006/relationships/slide" Target="/ppt/slides/slide6.xml" Id="R5f499eba44c34bf1" /><Relationship Type="http://schemas.openxmlformats.org/officeDocument/2006/relationships/slide" Target="/ppt/slides/slide7.xml" Id="Rf164fa46aed644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c42113efb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36fc0540e4b2b" /><Relationship Type="http://schemas.openxmlformats.org/officeDocument/2006/relationships/theme" Target="/ppt/slideMasters/theme/theme1.xml" Id="Rd35aa4a8a8da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36fc0540e4b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47092810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99286ab91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de0f915e4b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a5fbf57fb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c23395ade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531e05114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dcf1e662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LØVAAS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