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aaedaafcd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1ab1225ac49af"/>
  </p:sldMasterIdLst>
  <p:sldIdLst>
    <p:sldId xmlns:r="http://schemas.openxmlformats.org/officeDocument/2006/relationships" id="256" r:id="Rf13a3084282b4833"/>
    <p:sldId xmlns:r="http://schemas.openxmlformats.org/officeDocument/2006/relationships" id="257" r:id="R9e17af51ae214664"/>
    <p:sldId xmlns:r="http://schemas.openxmlformats.org/officeDocument/2006/relationships" id="258" r:id="R31918159a6854147"/>
    <p:sldId xmlns:r="http://schemas.openxmlformats.org/officeDocument/2006/relationships" id="259" r:id="R6ef7f950727e41f4"/>
    <p:sldId xmlns:r="http://schemas.openxmlformats.org/officeDocument/2006/relationships" id="260" r:id="R5db376512133442c"/>
    <p:sldId xmlns:r="http://schemas.openxmlformats.org/officeDocument/2006/relationships" id="261" r:id="R8b62d5bb2753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1ab1225ac49af" /><Relationship Type="http://schemas.openxmlformats.org/officeDocument/2006/relationships/slide" Target="/ppt/slides/slide1.xml" Id="Rf13a3084282b4833" /><Relationship Type="http://schemas.openxmlformats.org/officeDocument/2006/relationships/slide" Target="/ppt/slides/slide2.xml" Id="R9e17af51ae214664" /><Relationship Type="http://schemas.openxmlformats.org/officeDocument/2006/relationships/slide" Target="/ppt/slides/slide3.xml" Id="R31918159a6854147" /><Relationship Type="http://schemas.openxmlformats.org/officeDocument/2006/relationships/slide" Target="/ppt/slides/slide4.xml" Id="R6ef7f950727e41f4" /><Relationship Type="http://schemas.openxmlformats.org/officeDocument/2006/relationships/slide" Target="/ppt/slides/slide5.xml" Id="R5db376512133442c" /><Relationship Type="http://schemas.openxmlformats.org/officeDocument/2006/relationships/slide" Target="/ppt/slides/slide6.xml" Id="R8b62d5bb2753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92094548447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b4b2984104a86" /><Relationship Type="http://schemas.openxmlformats.org/officeDocument/2006/relationships/theme" Target="/ppt/slideMasters/theme/theme1.xml" Id="R7021e5d1a1ea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b4b298410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41762a73a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cb2aa9af0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1a68dae1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ee7ac7d2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abc0d35cd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1eb02fa6d4f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UREK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962 210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434 898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UREK AS</a:t>
            </a:r>
          </a:p>
        </p:txBody>
      </p:sp>
    </p:spTree>
  </p:cSld>
  <p:clrMapOvr>
    <a:masterClrMapping xmlns:a="http://schemas.openxmlformats.org/drawingml/2006/main"/>
  </p:clrMapOvr>
</p:sld>
</file>