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313c9d642a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06dd90a9124f77"/>
  </p:sldMasterIdLst>
  <p:sldIdLst>
    <p:sldId xmlns:r="http://schemas.openxmlformats.org/officeDocument/2006/relationships" id="256" r:id="R8640a05e5fef4006"/>
    <p:sldId xmlns:r="http://schemas.openxmlformats.org/officeDocument/2006/relationships" id="257" r:id="R88b958296a8a4803"/>
    <p:sldId xmlns:r="http://schemas.openxmlformats.org/officeDocument/2006/relationships" id="258" r:id="R20fef26b1f924ea4"/>
    <p:sldId xmlns:r="http://schemas.openxmlformats.org/officeDocument/2006/relationships" id="259" r:id="Rf9cb89b90b7a447b"/>
    <p:sldId xmlns:r="http://schemas.openxmlformats.org/officeDocument/2006/relationships" id="260" r:id="R778e7319c4364d34"/>
    <p:sldId xmlns:r="http://schemas.openxmlformats.org/officeDocument/2006/relationships" id="261" r:id="R61b80afe1f794d9e"/>
    <p:sldId xmlns:r="http://schemas.openxmlformats.org/officeDocument/2006/relationships" id="262" r:id="R23616265882f43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06dd90a9124f77" /><Relationship Type="http://schemas.openxmlformats.org/officeDocument/2006/relationships/slide" Target="/ppt/slides/slide1.xml" Id="R8640a05e5fef4006" /><Relationship Type="http://schemas.openxmlformats.org/officeDocument/2006/relationships/slide" Target="/ppt/slides/slide2.xml" Id="R88b958296a8a4803" /><Relationship Type="http://schemas.openxmlformats.org/officeDocument/2006/relationships/slide" Target="/ppt/slides/slide3.xml" Id="R20fef26b1f924ea4" /><Relationship Type="http://schemas.openxmlformats.org/officeDocument/2006/relationships/slide" Target="/ppt/slides/slide4.xml" Id="Rf9cb89b90b7a447b" /><Relationship Type="http://schemas.openxmlformats.org/officeDocument/2006/relationships/slide" Target="/ppt/slides/slide5.xml" Id="R778e7319c4364d34" /><Relationship Type="http://schemas.openxmlformats.org/officeDocument/2006/relationships/slide" Target="/ppt/slides/slide6.xml" Id="R61b80afe1f794d9e" /><Relationship Type="http://schemas.openxmlformats.org/officeDocument/2006/relationships/slide" Target="/ppt/slides/slide7.xml" Id="R23616265882f43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d8b5d38ad2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e9aa596ed744ee" /><Relationship Type="http://schemas.openxmlformats.org/officeDocument/2006/relationships/theme" Target="/ppt/slideMasters/theme/theme1.xml" Id="Rf75b542395ec4b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e9aa596ed744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9850b5a6f4b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208b1db36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8fee15fc2432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1ae2857e7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f92c26ddb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5d737d256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d32b105a146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MOLTZAU ØKO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ØKO CONSULT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−25 119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663 536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4 316 185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4 316 185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LARS-ERIK LEDANG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MOLTZAU TONE MERETE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Vestbytorget, Mølleveien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1540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988 990 418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MOLTZAU ØKO CONSULT AS</a:t>
            </a:r>
          </a:p>
        </p:txBody>
      </p:sp>
    </p:spTree>
  </p:cSld>
  <p:clrMapOvr>
    <a:masterClrMapping xmlns:a="http://schemas.openxmlformats.org/drawingml/2006/main"/>
  </p:clrMapOvr>
</p:sld>
</file>