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12e12dd4042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c9fcb67d524819"/>
  </p:sldMasterIdLst>
  <p:sldIdLst>
    <p:sldId xmlns:r="http://schemas.openxmlformats.org/officeDocument/2006/relationships" id="256" r:id="R5da5a9afa4794711"/>
    <p:sldId xmlns:r="http://schemas.openxmlformats.org/officeDocument/2006/relationships" id="257" r:id="Re6276afef8bd4c14"/>
    <p:sldId xmlns:r="http://schemas.openxmlformats.org/officeDocument/2006/relationships" id="258" r:id="Rcd1e40d0d7634d48"/>
    <p:sldId xmlns:r="http://schemas.openxmlformats.org/officeDocument/2006/relationships" id="259" r:id="Rd3b49a89514045b1"/>
    <p:sldId xmlns:r="http://schemas.openxmlformats.org/officeDocument/2006/relationships" id="260" r:id="R59ee57aec1ad474b"/>
    <p:sldId xmlns:r="http://schemas.openxmlformats.org/officeDocument/2006/relationships" id="261" r:id="Rcc2e423321354f5d"/>
    <p:sldId xmlns:r="http://schemas.openxmlformats.org/officeDocument/2006/relationships" id="262" r:id="R959dad62882e45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9fcb67d524819" /><Relationship Type="http://schemas.openxmlformats.org/officeDocument/2006/relationships/slide" Target="/ppt/slides/slide1.xml" Id="R5da5a9afa4794711" /><Relationship Type="http://schemas.openxmlformats.org/officeDocument/2006/relationships/slide" Target="/ppt/slides/slide2.xml" Id="Re6276afef8bd4c14" /><Relationship Type="http://schemas.openxmlformats.org/officeDocument/2006/relationships/slide" Target="/ppt/slides/slide3.xml" Id="Rcd1e40d0d7634d48" /><Relationship Type="http://schemas.openxmlformats.org/officeDocument/2006/relationships/slide" Target="/ppt/slides/slide4.xml" Id="Rd3b49a89514045b1" /><Relationship Type="http://schemas.openxmlformats.org/officeDocument/2006/relationships/slide" Target="/ppt/slides/slide5.xml" Id="R59ee57aec1ad474b" /><Relationship Type="http://schemas.openxmlformats.org/officeDocument/2006/relationships/slide" Target="/ppt/slides/slide6.xml" Id="Rcc2e423321354f5d" /><Relationship Type="http://schemas.openxmlformats.org/officeDocument/2006/relationships/slide" Target="/ppt/slides/slide7.xml" Id="R959dad62882e45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4e5a5fbeb47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7f6b2390d49d1" /><Relationship Type="http://schemas.openxmlformats.org/officeDocument/2006/relationships/theme" Target="/ppt/slideMasters/theme/theme1.xml" Id="R32e1501f032d45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d7f6b2390d49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371af7fd24e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b41ae257840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a51a14bc441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7adc404eb48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b284c6fe44a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b4d4de82a42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04087afe945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ED-HOLDING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4 587 203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58 169 667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62 856 271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EIRIK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988 989 606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