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9ea1ac878e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1cc6e1cb449d9"/>
  </p:sldMasterIdLst>
  <p:sldIdLst>
    <p:sldId xmlns:r="http://schemas.openxmlformats.org/officeDocument/2006/relationships" id="256" r:id="R2adbbdd7c00b455c"/>
    <p:sldId xmlns:r="http://schemas.openxmlformats.org/officeDocument/2006/relationships" id="257" r:id="R75937225050b4e04"/>
    <p:sldId xmlns:r="http://schemas.openxmlformats.org/officeDocument/2006/relationships" id="258" r:id="Rd841b22767ed4942"/>
    <p:sldId xmlns:r="http://schemas.openxmlformats.org/officeDocument/2006/relationships" id="259" r:id="R511a5a62e1c74c78"/>
    <p:sldId xmlns:r="http://schemas.openxmlformats.org/officeDocument/2006/relationships" id="260" r:id="R2b45ea5fbdb1473a"/>
    <p:sldId xmlns:r="http://schemas.openxmlformats.org/officeDocument/2006/relationships" id="261" r:id="R163bc45c43034008"/>
    <p:sldId xmlns:r="http://schemas.openxmlformats.org/officeDocument/2006/relationships" id="262" r:id="Rdcc9c7e5f3a4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1cc6e1cb449d9" /><Relationship Type="http://schemas.openxmlformats.org/officeDocument/2006/relationships/slide" Target="/ppt/slides/slide1.xml" Id="R2adbbdd7c00b455c" /><Relationship Type="http://schemas.openxmlformats.org/officeDocument/2006/relationships/slide" Target="/ppt/slides/slide2.xml" Id="R75937225050b4e04" /><Relationship Type="http://schemas.openxmlformats.org/officeDocument/2006/relationships/slide" Target="/ppt/slides/slide3.xml" Id="Rd841b22767ed4942" /><Relationship Type="http://schemas.openxmlformats.org/officeDocument/2006/relationships/slide" Target="/ppt/slides/slide4.xml" Id="R511a5a62e1c74c78" /><Relationship Type="http://schemas.openxmlformats.org/officeDocument/2006/relationships/slide" Target="/ppt/slides/slide5.xml" Id="R2b45ea5fbdb1473a" /><Relationship Type="http://schemas.openxmlformats.org/officeDocument/2006/relationships/slide" Target="/ppt/slides/slide6.xml" Id="R163bc45c43034008" /><Relationship Type="http://schemas.openxmlformats.org/officeDocument/2006/relationships/slide" Target="/ppt/slides/slide7.xml" Id="Rdcc9c7e5f3a4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f8fdd405d4b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1f762f7444e7c" /><Relationship Type="http://schemas.openxmlformats.org/officeDocument/2006/relationships/theme" Target="/ppt/slideMasters/theme/theme1.xml" Id="R319267fad38b4c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1f762f7444e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f828b384948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a28c159a647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2e86b33b842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ae44cd5d74c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b7206a8ec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feb29a0e446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3be886e3640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ENERGY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199 270 217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27 184 944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22 028 349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27 186 526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83 476 779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Ishockeyveien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34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cl.energy@choice.no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