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bbb73909d40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d0a82295794c70"/>
  </p:sldMasterIdLst>
  <p:sldIdLst>
    <p:sldId xmlns:r="http://schemas.openxmlformats.org/officeDocument/2006/relationships" id="256" r:id="R44b562fbcb3f4e5c"/>
    <p:sldId xmlns:r="http://schemas.openxmlformats.org/officeDocument/2006/relationships" id="257" r:id="R18f33cd3bb2e4fae"/>
    <p:sldId xmlns:r="http://schemas.openxmlformats.org/officeDocument/2006/relationships" id="258" r:id="Rb9cffb9fd54945b0"/>
    <p:sldId xmlns:r="http://schemas.openxmlformats.org/officeDocument/2006/relationships" id="259" r:id="Ra68789e12e5b4e75"/>
    <p:sldId xmlns:r="http://schemas.openxmlformats.org/officeDocument/2006/relationships" id="260" r:id="Rd4e311ff7482430d"/>
    <p:sldId xmlns:r="http://schemas.openxmlformats.org/officeDocument/2006/relationships" id="261" r:id="R02e845686d584298"/>
    <p:sldId xmlns:r="http://schemas.openxmlformats.org/officeDocument/2006/relationships" id="262" r:id="R32b00297c11e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0a82295794c70" /><Relationship Type="http://schemas.openxmlformats.org/officeDocument/2006/relationships/slide" Target="/ppt/slides/slide1.xml" Id="R44b562fbcb3f4e5c" /><Relationship Type="http://schemas.openxmlformats.org/officeDocument/2006/relationships/slide" Target="/ppt/slides/slide2.xml" Id="R18f33cd3bb2e4fae" /><Relationship Type="http://schemas.openxmlformats.org/officeDocument/2006/relationships/slide" Target="/ppt/slides/slide3.xml" Id="Rb9cffb9fd54945b0" /><Relationship Type="http://schemas.openxmlformats.org/officeDocument/2006/relationships/slide" Target="/ppt/slides/slide4.xml" Id="Ra68789e12e5b4e75" /><Relationship Type="http://schemas.openxmlformats.org/officeDocument/2006/relationships/slide" Target="/ppt/slides/slide5.xml" Id="Rd4e311ff7482430d" /><Relationship Type="http://schemas.openxmlformats.org/officeDocument/2006/relationships/slide" Target="/ppt/slides/slide6.xml" Id="R02e845686d584298" /><Relationship Type="http://schemas.openxmlformats.org/officeDocument/2006/relationships/slide" Target="/ppt/slides/slide7.xml" Id="R32b00297c11e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380cb817541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e8f4b089547c6" /><Relationship Type="http://schemas.openxmlformats.org/officeDocument/2006/relationships/theme" Target="/ppt/slideMasters/theme/theme1.xml" Id="Re1e606c05a9f4b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9e8f4b0895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7eaff8c1548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aaaff76fc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7e90198d7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c1f8e5cd34a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2003eafcd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f04159b8b46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ffa9b6c94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16 990 931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60 795 584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68 007 903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STÅLE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METTE RANDEBERG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Moseidveien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