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f7a3f4d58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1dd88293e452a"/>
  </p:sldMasterIdLst>
  <p:sldIdLst>
    <p:sldId xmlns:r="http://schemas.openxmlformats.org/officeDocument/2006/relationships" id="256" r:id="Rc729481640ca4d92"/>
    <p:sldId xmlns:r="http://schemas.openxmlformats.org/officeDocument/2006/relationships" id="257" r:id="R01e51d59b8944b2a"/>
    <p:sldId xmlns:r="http://schemas.openxmlformats.org/officeDocument/2006/relationships" id="258" r:id="Rfb82c2a55f3c4123"/>
    <p:sldId xmlns:r="http://schemas.openxmlformats.org/officeDocument/2006/relationships" id="259" r:id="Rea9f3c55b95143c6"/>
    <p:sldId xmlns:r="http://schemas.openxmlformats.org/officeDocument/2006/relationships" id="260" r:id="R297c4b0888034b23"/>
    <p:sldId xmlns:r="http://schemas.openxmlformats.org/officeDocument/2006/relationships" id="261" r:id="R253ac5b32ee24ff2"/>
    <p:sldId xmlns:r="http://schemas.openxmlformats.org/officeDocument/2006/relationships" id="262" r:id="Rc38897a6999a47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1dd88293e452a" /><Relationship Type="http://schemas.openxmlformats.org/officeDocument/2006/relationships/slide" Target="/ppt/slides/slide1.xml" Id="Rc729481640ca4d92" /><Relationship Type="http://schemas.openxmlformats.org/officeDocument/2006/relationships/slide" Target="/ppt/slides/slide2.xml" Id="R01e51d59b8944b2a" /><Relationship Type="http://schemas.openxmlformats.org/officeDocument/2006/relationships/slide" Target="/ppt/slides/slide3.xml" Id="Rfb82c2a55f3c4123" /><Relationship Type="http://schemas.openxmlformats.org/officeDocument/2006/relationships/slide" Target="/ppt/slides/slide4.xml" Id="Rea9f3c55b95143c6" /><Relationship Type="http://schemas.openxmlformats.org/officeDocument/2006/relationships/slide" Target="/ppt/slides/slide5.xml" Id="R297c4b0888034b23" /><Relationship Type="http://schemas.openxmlformats.org/officeDocument/2006/relationships/slide" Target="/ppt/slides/slide6.xml" Id="R253ac5b32ee24ff2" /><Relationship Type="http://schemas.openxmlformats.org/officeDocument/2006/relationships/slide" Target="/ppt/slides/slide7.xml" Id="Rc38897a6999a47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8da5b975a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33a33cbf4a87" /><Relationship Type="http://schemas.openxmlformats.org/officeDocument/2006/relationships/theme" Target="/ppt/slideMasters/theme/theme1.xml" Id="R6e1dfb90bcc7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233a33cbf4a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b10c8915b43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82317d491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d5aca5089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84da9ad1947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362e4ad70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0f2f8e3d8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a3b66d768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