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1216eaa22347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fc201542534c9e"/>
  </p:sldMasterIdLst>
  <p:sldIdLst>
    <p:sldId xmlns:r="http://schemas.openxmlformats.org/officeDocument/2006/relationships" id="256" r:id="Ra88566fea8af470b"/>
    <p:sldId xmlns:r="http://schemas.openxmlformats.org/officeDocument/2006/relationships" id="257" r:id="R39b80197eea24e32"/>
    <p:sldId xmlns:r="http://schemas.openxmlformats.org/officeDocument/2006/relationships" id="258" r:id="Rda4e2236490f40f7"/>
    <p:sldId xmlns:r="http://schemas.openxmlformats.org/officeDocument/2006/relationships" id="259" r:id="R8694d88a600840a5"/>
    <p:sldId xmlns:r="http://schemas.openxmlformats.org/officeDocument/2006/relationships" id="260" r:id="R4669ee292ee2440d"/>
    <p:sldId xmlns:r="http://schemas.openxmlformats.org/officeDocument/2006/relationships" id="261" r:id="R61c0756b81724a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fc201542534c9e" /><Relationship Type="http://schemas.openxmlformats.org/officeDocument/2006/relationships/slide" Target="/ppt/slides/slide1.xml" Id="Ra88566fea8af470b" /><Relationship Type="http://schemas.openxmlformats.org/officeDocument/2006/relationships/slide" Target="/ppt/slides/slide2.xml" Id="R39b80197eea24e32" /><Relationship Type="http://schemas.openxmlformats.org/officeDocument/2006/relationships/slide" Target="/ppt/slides/slide3.xml" Id="Rda4e2236490f40f7" /><Relationship Type="http://schemas.openxmlformats.org/officeDocument/2006/relationships/slide" Target="/ppt/slides/slide4.xml" Id="R8694d88a600840a5" /><Relationship Type="http://schemas.openxmlformats.org/officeDocument/2006/relationships/slide" Target="/ppt/slides/slide5.xml" Id="R4669ee292ee2440d" /><Relationship Type="http://schemas.openxmlformats.org/officeDocument/2006/relationships/slide" Target="/ppt/slides/slide6.xml" Id="R61c0756b81724a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87c627ab2441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86e9578ba4512" /><Relationship Type="http://schemas.openxmlformats.org/officeDocument/2006/relationships/theme" Target="/ppt/slideMasters/theme/theme1.xml" Id="R8aaf31b015a24d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786e9578ba45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39a865b704d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3c1bafef04e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1ff246be640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03b410e9e4e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a47505c5a43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59610e5ca47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