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a1d86ff02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c6123b7644929"/>
  </p:sldMasterIdLst>
  <p:sldIdLst>
    <p:sldId xmlns:r="http://schemas.openxmlformats.org/officeDocument/2006/relationships" id="256" r:id="R4501e80aff754096"/>
    <p:sldId xmlns:r="http://schemas.openxmlformats.org/officeDocument/2006/relationships" id="257" r:id="Rc73959f5c6f8469a"/>
    <p:sldId xmlns:r="http://schemas.openxmlformats.org/officeDocument/2006/relationships" id="258" r:id="R87093836343942ed"/>
    <p:sldId xmlns:r="http://schemas.openxmlformats.org/officeDocument/2006/relationships" id="259" r:id="R16c0f6089f2e45ed"/>
    <p:sldId xmlns:r="http://schemas.openxmlformats.org/officeDocument/2006/relationships" id="260" r:id="Rbe69319d674c4f34"/>
    <p:sldId xmlns:r="http://schemas.openxmlformats.org/officeDocument/2006/relationships" id="261" r:id="R986e9497e3da4419"/>
    <p:sldId xmlns:r="http://schemas.openxmlformats.org/officeDocument/2006/relationships" id="262" r:id="R1cde26191c28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c6123b7644929" /><Relationship Type="http://schemas.openxmlformats.org/officeDocument/2006/relationships/slide" Target="/ppt/slides/slide1.xml" Id="R4501e80aff754096" /><Relationship Type="http://schemas.openxmlformats.org/officeDocument/2006/relationships/slide" Target="/ppt/slides/slide2.xml" Id="Rc73959f5c6f8469a" /><Relationship Type="http://schemas.openxmlformats.org/officeDocument/2006/relationships/slide" Target="/ppt/slides/slide3.xml" Id="R87093836343942ed" /><Relationship Type="http://schemas.openxmlformats.org/officeDocument/2006/relationships/slide" Target="/ppt/slides/slide4.xml" Id="R16c0f6089f2e45ed" /><Relationship Type="http://schemas.openxmlformats.org/officeDocument/2006/relationships/slide" Target="/ppt/slides/slide5.xml" Id="Rbe69319d674c4f34" /><Relationship Type="http://schemas.openxmlformats.org/officeDocument/2006/relationships/slide" Target="/ppt/slides/slide6.xml" Id="R986e9497e3da4419" /><Relationship Type="http://schemas.openxmlformats.org/officeDocument/2006/relationships/slide" Target="/ppt/slides/slide7.xml" Id="R1cde26191c28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b66c8db43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6f279eb784afc" /><Relationship Type="http://schemas.openxmlformats.org/officeDocument/2006/relationships/theme" Target="/ppt/slideMasters/theme/theme1.xml" Id="R394f07480275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6f279eb78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448252358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a145b196c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ca707323b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d98b51f0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2d17f2be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d411c4fd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204d8cdfe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