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8cf53bc60a4a6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ecf100e88f46f6"/>
  </p:sldMasterIdLst>
  <p:sldIdLst>
    <p:sldId xmlns:r="http://schemas.openxmlformats.org/officeDocument/2006/relationships" id="256" r:id="Rc6d21397ae46450d"/>
    <p:sldId xmlns:r="http://schemas.openxmlformats.org/officeDocument/2006/relationships" id="257" r:id="Rdfe1fbae7a354569"/>
    <p:sldId xmlns:r="http://schemas.openxmlformats.org/officeDocument/2006/relationships" id="258" r:id="Rdeac0885a2994486"/>
    <p:sldId xmlns:r="http://schemas.openxmlformats.org/officeDocument/2006/relationships" id="259" r:id="Rcbbc4614bb1f4621"/>
    <p:sldId xmlns:r="http://schemas.openxmlformats.org/officeDocument/2006/relationships" id="260" r:id="R9172ec8d0406492d"/>
    <p:sldId xmlns:r="http://schemas.openxmlformats.org/officeDocument/2006/relationships" id="261" r:id="R2ff69c5ca13246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ecf100e88f46f6" /><Relationship Type="http://schemas.openxmlformats.org/officeDocument/2006/relationships/slide" Target="/ppt/slides/slide1.xml" Id="Rc6d21397ae46450d" /><Relationship Type="http://schemas.openxmlformats.org/officeDocument/2006/relationships/slide" Target="/ppt/slides/slide2.xml" Id="Rdfe1fbae7a354569" /><Relationship Type="http://schemas.openxmlformats.org/officeDocument/2006/relationships/slide" Target="/ppt/slides/slide3.xml" Id="Rdeac0885a2994486" /><Relationship Type="http://schemas.openxmlformats.org/officeDocument/2006/relationships/slide" Target="/ppt/slides/slide4.xml" Id="Rcbbc4614bb1f4621" /><Relationship Type="http://schemas.openxmlformats.org/officeDocument/2006/relationships/slide" Target="/ppt/slides/slide5.xml" Id="R9172ec8d0406492d" /><Relationship Type="http://schemas.openxmlformats.org/officeDocument/2006/relationships/slide" Target="/ppt/slides/slide6.xml" Id="R2ff69c5ca13246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49edde17444f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e6664efd314745" /><Relationship Type="http://schemas.openxmlformats.org/officeDocument/2006/relationships/theme" Target="/ppt/slideMasters/theme/theme1.xml" Id="R37a1753014b447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0e6664efd3147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9dd7f5b7b0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83cf1ed34c4d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d93ab657f4c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99acfe2f974a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1e114b034b44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525aa67df44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RANDABERG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Torvmyrveien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4070 Randaberg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988 980 315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RANDABERG REGNSKAP AS</a:t>
            </a:r>
          </a:p>
        </p:txBody>
      </p:sp>
    </p:spTree>
  </p:cSld>
  <p:clrMapOvr>
    <a:masterClrMapping xmlns:a="http://schemas.openxmlformats.org/drawingml/2006/main"/>
  </p:clrMapOvr>
</p:sld>
</file>