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ad810b614e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bc647b997464c"/>
  </p:sldMasterIdLst>
  <p:sldIdLst>
    <p:sldId xmlns:r="http://schemas.openxmlformats.org/officeDocument/2006/relationships" id="256" r:id="R6f37a7b7d20e42b8"/>
    <p:sldId xmlns:r="http://schemas.openxmlformats.org/officeDocument/2006/relationships" id="257" r:id="Rebd492fe2ca74bc6"/>
    <p:sldId xmlns:r="http://schemas.openxmlformats.org/officeDocument/2006/relationships" id="258" r:id="R979df0cbdc75409a"/>
    <p:sldId xmlns:r="http://schemas.openxmlformats.org/officeDocument/2006/relationships" id="259" r:id="R8a5d54b1b37a43f3"/>
    <p:sldId xmlns:r="http://schemas.openxmlformats.org/officeDocument/2006/relationships" id="260" r:id="R92f029e6720842a1"/>
    <p:sldId xmlns:r="http://schemas.openxmlformats.org/officeDocument/2006/relationships" id="261" r:id="Rc69eeb0fb83b490e"/>
    <p:sldId xmlns:r="http://schemas.openxmlformats.org/officeDocument/2006/relationships" id="262" r:id="R8c0035f07199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bc647b997464c" /><Relationship Type="http://schemas.openxmlformats.org/officeDocument/2006/relationships/slide" Target="/ppt/slides/slide1.xml" Id="R6f37a7b7d20e42b8" /><Relationship Type="http://schemas.openxmlformats.org/officeDocument/2006/relationships/slide" Target="/ppt/slides/slide2.xml" Id="Rebd492fe2ca74bc6" /><Relationship Type="http://schemas.openxmlformats.org/officeDocument/2006/relationships/slide" Target="/ppt/slides/slide3.xml" Id="R979df0cbdc75409a" /><Relationship Type="http://schemas.openxmlformats.org/officeDocument/2006/relationships/slide" Target="/ppt/slides/slide4.xml" Id="R8a5d54b1b37a43f3" /><Relationship Type="http://schemas.openxmlformats.org/officeDocument/2006/relationships/slide" Target="/ppt/slides/slide5.xml" Id="R92f029e6720842a1" /><Relationship Type="http://schemas.openxmlformats.org/officeDocument/2006/relationships/slide" Target="/ppt/slides/slide6.xml" Id="Rc69eeb0fb83b490e" /><Relationship Type="http://schemas.openxmlformats.org/officeDocument/2006/relationships/slide" Target="/ppt/slides/slide7.xml" Id="R8c0035f07199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ed8ccd55b4f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51c2f5d7343d7" /><Relationship Type="http://schemas.openxmlformats.org/officeDocument/2006/relationships/theme" Target="/ppt/slideMasters/theme/theme1.xml" Id="R0efbc046408e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51c2f5d7343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d2949336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60c7e1f145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08df75d9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cb86df74c4c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e209127c54e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e2be48414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76a486a52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