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a886600a4440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30619672034cde"/>
  </p:sldMasterIdLst>
  <p:sldIdLst>
    <p:sldId xmlns:r="http://schemas.openxmlformats.org/officeDocument/2006/relationships" id="256" r:id="R3839abce827a4338"/>
    <p:sldId xmlns:r="http://schemas.openxmlformats.org/officeDocument/2006/relationships" id="257" r:id="R2e32000e8c2e46db"/>
    <p:sldId xmlns:r="http://schemas.openxmlformats.org/officeDocument/2006/relationships" id="258" r:id="R680b9bfc6bdc4c80"/>
    <p:sldId xmlns:r="http://schemas.openxmlformats.org/officeDocument/2006/relationships" id="259" r:id="Rd4465d8b11174816"/>
    <p:sldId xmlns:r="http://schemas.openxmlformats.org/officeDocument/2006/relationships" id="260" r:id="Rf49053ab8acc49b6"/>
    <p:sldId xmlns:r="http://schemas.openxmlformats.org/officeDocument/2006/relationships" id="261" r:id="R883293f35c5847c6"/>
    <p:sldId xmlns:r="http://schemas.openxmlformats.org/officeDocument/2006/relationships" id="262" r:id="Rf8b7b9498eab49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0619672034cde" /><Relationship Type="http://schemas.openxmlformats.org/officeDocument/2006/relationships/slide" Target="/ppt/slides/slide1.xml" Id="R3839abce827a4338" /><Relationship Type="http://schemas.openxmlformats.org/officeDocument/2006/relationships/slide" Target="/ppt/slides/slide2.xml" Id="R2e32000e8c2e46db" /><Relationship Type="http://schemas.openxmlformats.org/officeDocument/2006/relationships/slide" Target="/ppt/slides/slide3.xml" Id="R680b9bfc6bdc4c80" /><Relationship Type="http://schemas.openxmlformats.org/officeDocument/2006/relationships/slide" Target="/ppt/slides/slide4.xml" Id="Rd4465d8b11174816" /><Relationship Type="http://schemas.openxmlformats.org/officeDocument/2006/relationships/slide" Target="/ppt/slides/slide5.xml" Id="Rf49053ab8acc49b6" /><Relationship Type="http://schemas.openxmlformats.org/officeDocument/2006/relationships/slide" Target="/ppt/slides/slide6.xml" Id="R883293f35c5847c6" /><Relationship Type="http://schemas.openxmlformats.org/officeDocument/2006/relationships/slide" Target="/ppt/slides/slide7.xml" Id="Rf8b7b9498eab49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4ac7eb7884d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d0d30d9f641ac" /><Relationship Type="http://schemas.openxmlformats.org/officeDocument/2006/relationships/theme" Target="/ppt/slideMasters/theme/theme1.xml" Id="R757aa50851794c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d0d30d9f641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0b6a801ab45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0333fabd144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26a703a4c40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18be92f3947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5c3836b5541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6af6f96e641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d4e3fb6a741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SESTEV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SESTEV INVEST AS ble etablert [år] og holder til i Garnes.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−402 430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1 496 086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13 299 818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14 448 651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OVE 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O Holm, Kjelånæ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