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0d1597a9370408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44b55d349614319"/>
  </p:sldMasterIdLst>
  <p:sldIdLst>
    <p:sldId xmlns:r="http://schemas.openxmlformats.org/officeDocument/2006/relationships" id="256" r:id="Re4fb81c6d47145fc"/>
    <p:sldId xmlns:r="http://schemas.openxmlformats.org/officeDocument/2006/relationships" id="257" r:id="Ra8add6f5c7634e65"/>
    <p:sldId xmlns:r="http://schemas.openxmlformats.org/officeDocument/2006/relationships" id="258" r:id="R7b30e0bb4d724da2"/>
    <p:sldId xmlns:r="http://schemas.openxmlformats.org/officeDocument/2006/relationships" id="259" r:id="R35ec4475b158461f"/>
    <p:sldId xmlns:r="http://schemas.openxmlformats.org/officeDocument/2006/relationships" id="260" r:id="R08d2d9f861ae44bf"/>
    <p:sldId xmlns:r="http://schemas.openxmlformats.org/officeDocument/2006/relationships" id="261" r:id="R6a11446961f84be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44b55d349614319" /><Relationship Type="http://schemas.openxmlformats.org/officeDocument/2006/relationships/slide" Target="/ppt/slides/slide1.xml" Id="Re4fb81c6d47145fc" /><Relationship Type="http://schemas.openxmlformats.org/officeDocument/2006/relationships/slide" Target="/ppt/slides/slide2.xml" Id="Ra8add6f5c7634e65" /><Relationship Type="http://schemas.openxmlformats.org/officeDocument/2006/relationships/slide" Target="/ppt/slides/slide3.xml" Id="R7b30e0bb4d724da2" /><Relationship Type="http://schemas.openxmlformats.org/officeDocument/2006/relationships/slide" Target="/ppt/slides/slide4.xml" Id="R35ec4475b158461f" /><Relationship Type="http://schemas.openxmlformats.org/officeDocument/2006/relationships/slide" Target="/ppt/slides/slide5.xml" Id="R08d2d9f861ae44bf" /><Relationship Type="http://schemas.openxmlformats.org/officeDocument/2006/relationships/slide" Target="/ppt/slides/slide6.xml" Id="R6a11446961f84be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f0902c14124f4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40d54ce3b54ab1" /><Relationship Type="http://schemas.openxmlformats.org/officeDocument/2006/relationships/theme" Target="/ppt/slideMasters/theme/theme1.xml" Id="R111c7fa097d9400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040d54ce3b54ab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9d909bbf8a44f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e85efdc5584bf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989d9c371f4c1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f137ce542e4fc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53d65b17ea4b4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84e3798516460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SESTEV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SESTEV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SESTEV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SESTEV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SESTEV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SESTEV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Stig O Holm, Kjelånæ 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5264 Garnes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988 978 310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SESTEV INVEST AS</a:t>
            </a:r>
          </a:p>
        </p:txBody>
      </p:sp>
    </p:spTree>
  </p:cSld>
  <p:clrMapOvr>
    <a:masterClrMapping xmlns:a="http://schemas.openxmlformats.org/drawingml/2006/main"/>
  </p:clrMapOvr>
</p:sld>
</file>