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24b71eafe440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e30198245c4c8f"/>
  </p:sldMasterIdLst>
  <p:sldIdLst>
    <p:sldId xmlns:r="http://schemas.openxmlformats.org/officeDocument/2006/relationships" id="256" r:id="R66f368fc9a6246d8"/>
    <p:sldId xmlns:r="http://schemas.openxmlformats.org/officeDocument/2006/relationships" id="257" r:id="R8dda5f8847c44256"/>
    <p:sldId xmlns:r="http://schemas.openxmlformats.org/officeDocument/2006/relationships" id="258" r:id="R17acfbd9e3d142a8"/>
    <p:sldId xmlns:r="http://schemas.openxmlformats.org/officeDocument/2006/relationships" id="259" r:id="R1051d224ff9f409c"/>
    <p:sldId xmlns:r="http://schemas.openxmlformats.org/officeDocument/2006/relationships" id="260" r:id="Rf083e7b1f2f74f68"/>
    <p:sldId xmlns:r="http://schemas.openxmlformats.org/officeDocument/2006/relationships" id="261" r:id="Rf1aa5d7954364131"/>
    <p:sldId xmlns:r="http://schemas.openxmlformats.org/officeDocument/2006/relationships" id="262" r:id="Rc438a179dc3649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e30198245c4c8f" /><Relationship Type="http://schemas.openxmlformats.org/officeDocument/2006/relationships/slide" Target="/ppt/slides/slide1.xml" Id="R66f368fc9a6246d8" /><Relationship Type="http://schemas.openxmlformats.org/officeDocument/2006/relationships/slide" Target="/ppt/slides/slide2.xml" Id="R8dda5f8847c44256" /><Relationship Type="http://schemas.openxmlformats.org/officeDocument/2006/relationships/slide" Target="/ppt/slides/slide3.xml" Id="R17acfbd9e3d142a8" /><Relationship Type="http://schemas.openxmlformats.org/officeDocument/2006/relationships/slide" Target="/ppt/slides/slide4.xml" Id="R1051d224ff9f409c" /><Relationship Type="http://schemas.openxmlformats.org/officeDocument/2006/relationships/slide" Target="/ppt/slides/slide5.xml" Id="Rf083e7b1f2f74f68" /><Relationship Type="http://schemas.openxmlformats.org/officeDocument/2006/relationships/slide" Target="/ppt/slides/slide6.xml" Id="Rf1aa5d7954364131" /><Relationship Type="http://schemas.openxmlformats.org/officeDocument/2006/relationships/slide" Target="/ppt/slides/slide7.xml" Id="Rc438a179dc3649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d18c2978d544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5c0420a57434c" /><Relationship Type="http://schemas.openxmlformats.org/officeDocument/2006/relationships/theme" Target="/ppt/slideMasters/theme/theme1.xml" Id="R2ec95d53abd14c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95c0420a5743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fe77e6bb84b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022604d8e4e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5b47e422346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6815c06d145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347978c8d40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6281c5eaf4d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cde3c05ac4d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OLI AS ble etablert [år] og holder til i Fagernes.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764 440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7 502 249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7 580 674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OLVE 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Olve Lie, Strand, Tyinvegen 487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2900 Fagernes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988 977 608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 AS</a:t>
            </a:r>
          </a:p>
        </p:txBody>
      </p:sp>
    </p:spTree>
  </p:cSld>
  <p:clrMapOvr>
    <a:masterClrMapping xmlns:a="http://schemas.openxmlformats.org/drawingml/2006/main"/>
  </p:clrMapOvr>
</p:sld>
</file>