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ad097eb4864e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128f2a008e411b"/>
  </p:sldMasterIdLst>
  <p:sldIdLst>
    <p:sldId xmlns:r="http://schemas.openxmlformats.org/officeDocument/2006/relationships" id="256" r:id="R0564ebdcc3474613"/>
    <p:sldId xmlns:r="http://schemas.openxmlformats.org/officeDocument/2006/relationships" id="257" r:id="R9f3af67dac0d4311"/>
    <p:sldId xmlns:r="http://schemas.openxmlformats.org/officeDocument/2006/relationships" id="258" r:id="R68c28e2f3b464c34"/>
    <p:sldId xmlns:r="http://schemas.openxmlformats.org/officeDocument/2006/relationships" id="259" r:id="R2272445fa1084665"/>
    <p:sldId xmlns:r="http://schemas.openxmlformats.org/officeDocument/2006/relationships" id="260" r:id="Rd7ed5340e1a042c1"/>
    <p:sldId xmlns:r="http://schemas.openxmlformats.org/officeDocument/2006/relationships" id="261" r:id="R5e1ac68102c84ffc"/>
    <p:sldId xmlns:r="http://schemas.openxmlformats.org/officeDocument/2006/relationships" id="262" r:id="R96c47af827f844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128f2a008e411b" /><Relationship Type="http://schemas.openxmlformats.org/officeDocument/2006/relationships/slide" Target="/ppt/slides/slide1.xml" Id="R0564ebdcc3474613" /><Relationship Type="http://schemas.openxmlformats.org/officeDocument/2006/relationships/slide" Target="/ppt/slides/slide2.xml" Id="R9f3af67dac0d4311" /><Relationship Type="http://schemas.openxmlformats.org/officeDocument/2006/relationships/slide" Target="/ppt/slides/slide3.xml" Id="R68c28e2f3b464c34" /><Relationship Type="http://schemas.openxmlformats.org/officeDocument/2006/relationships/slide" Target="/ppt/slides/slide4.xml" Id="R2272445fa1084665" /><Relationship Type="http://schemas.openxmlformats.org/officeDocument/2006/relationships/slide" Target="/ppt/slides/slide5.xml" Id="Rd7ed5340e1a042c1" /><Relationship Type="http://schemas.openxmlformats.org/officeDocument/2006/relationships/slide" Target="/ppt/slides/slide6.xml" Id="R5e1ac68102c84ffc" /><Relationship Type="http://schemas.openxmlformats.org/officeDocument/2006/relationships/slide" Target="/ppt/slides/slide7.xml" Id="R96c47af827f844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ca8f1f27149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3555a0d2449c4" /><Relationship Type="http://schemas.openxmlformats.org/officeDocument/2006/relationships/theme" Target="/ppt/slideMasters/theme/theme1.xml" Id="Ra19134895a2d45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63555a0d2449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59e510a9a46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dec42754d44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b8326233844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3225065c542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4b2be44e14e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5ca23cb7341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daa6c3daf43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SMARAGD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SMARAGD HOLDING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−497 401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−1 918 131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19 537 617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20 064 077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TITLESTAD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Tanumveien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12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